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76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0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36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69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6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00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1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47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45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2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07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2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/>
          </p:nvPr>
        </p:nvGraphicFramePr>
        <p:xfrm>
          <a:off x="163818" y="209406"/>
          <a:ext cx="7431630" cy="6555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7288"/>
                <a:gridCol w="1790734"/>
                <a:gridCol w="2304256"/>
                <a:gridCol w="1568482"/>
                <a:gridCol w="590870"/>
              </a:tblGrid>
              <a:tr h="480574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場面の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展開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noFill/>
                  </a:tcPr>
                </a:tc>
              </a:tr>
              <a:tr h="1082836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 ）</a:t>
                      </a:r>
                      <a:endParaRPr kumimoji="1" lang="ja-JP" altLang="en-US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次の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en-US" altLang="ja-JP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の午後　　　　　　　　　　　　　　　　　　　　　　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 　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になったばかりのある日</a:t>
                      </a: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時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3574"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・いちょう並木と時計の　　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絵の所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を、窓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からの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光が照らしている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窓から差し込む光が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少し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強くなり、廊下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はさっき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よりも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明るくなった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町の図書館からの帰り道、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       ）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のあたり</a:t>
                      </a: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・春の穏やかな光の中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・いちょう並木と時計の絵が掛けられている所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場所とその様子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1683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レンの心にも、ざわざわと風が吹き始めた。</a:t>
                      </a:r>
                    </a:p>
                    <a:p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〇美術の先生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「見えない風を描いているっていうところがいいよね。」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〇レン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・確かに、見えないはずの風が表現されている気がした。少し、どきどきした。自分も絵を描いてみたい、と思った。</a:t>
                      </a: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　　　　　　　　　　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　　）。</a:t>
                      </a:r>
                      <a:endParaRPr kumimoji="1" lang="ja-JP" altLang="en-US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レンは、はっとした。ちょうど、ここから見た風景だ、あの絵。そう気付いたのだ。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・作者が描いたのと同じ角度から、風景を見ている。この発見に、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　　　　　　　　　　　　　　　　　　）。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さっきよりもずっと軽い足取りで、いちょう並木を抜けて家に帰った。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・中学生になったら新しいことを始めたい。レンはずっとそう思っていた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。</a:t>
                      </a:r>
                      <a:endParaRPr kumimoji="1" lang="en-US" altLang="ja-JP" sz="1200" dirty="0" smtClean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・同じ小学校から来た友達は、それぞれ、音楽やスポーツなど、小学生のうちからやっていたことを続けていた。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→レンは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r>
                        <a:rPr kumimoji="1" lang="ja-JP" altLang="en-US" sz="1200" dirty="0" err="1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ような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気がした。</a:t>
                      </a: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登場人物の行動や様子</a:t>
                      </a:r>
                      <a:endParaRPr kumimoji="1" lang="ja-JP" altLang="en-US" sz="14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noFill/>
                  </a:tcPr>
                </a:tc>
              </a:tr>
            </a:tbl>
          </a:graphicData>
        </a:graphic>
      </p:graphicFrame>
      <p:pic>
        <p:nvPicPr>
          <p:cNvPr id="11" name="図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2102" y="181351"/>
            <a:ext cx="740462" cy="363466"/>
          </a:xfrm>
          <a:prstGeom prst="rect">
            <a:avLst/>
          </a:prstGeom>
        </p:spPr>
      </p:pic>
      <p:grpSp>
        <p:nvGrpSpPr>
          <p:cNvPr id="12" name="グループ化 11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はじまりの風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7686408" y="620688"/>
            <a:ext cx="652871" cy="4032448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本文を三つの場面に分けて、場面と場面の分かれ目に線を引こう。また、（　）にあてはまる言葉を書き入れよう。「場面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の展開」の行には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その場面の展開を表す言葉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を考えて書いてみよう。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7691443" y="4729007"/>
            <a:ext cx="652871" cy="1967590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場面は、時・場所・登場人物に</a:t>
            </a:r>
            <a:endParaRPr lang="en-US" altLang="ja-JP" sz="105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5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注目して分けよう！</a:t>
            </a:r>
            <a:endParaRPr lang="ja-JP" altLang="en-US" sz="105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11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227</Words>
  <Application>Microsoft Office PowerPoint</Application>
  <PresentationFormat>画面に合わせる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2</cp:revision>
  <dcterms:created xsi:type="dcterms:W3CDTF">2025-04-11T09:08:26Z</dcterms:created>
  <dcterms:modified xsi:type="dcterms:W3CDTF">2025-04-11T09:09:15Z</dcterms:modified>
</cp:coreProperties>
</file>