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37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9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6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15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85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1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99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8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13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2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8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826B-EE0E-4AEC-AF3C-834D0284FAC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BB62-ED00-4097-9884-2FC967680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62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3742"/>
              </p:ext>
            </p:extLst>
          </p:nvPr>
        </p:nvGraphicFramePr>
        <p:xfrm>
          <a:off x="163818" y="209406"/>
          <a:ext cx="7431630" cy="6555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7288"/>
                <a:gridCol w="1790734"/>
                <a:gridCol w="2304256"/>
                <a:gridCol w="1568482"/>
                <a:gridCol w="590870"/>
              </a:tblGrid>
              <a:tr h="48057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例　山場・結末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例　進展</a:t>
                      </a:r>
                      <a:r>
                        <a:rPr kumimoji="1" lang="ja-JP" altLang="en-US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例　発端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場面の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展開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noFill/>
                  </a:tcPr>
                </a:tc>
              </a:tr>
              <a:tr h="1082836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 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月曜日 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次の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 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日曜日 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 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の午後　　　　　　　　　　　　　　　　　　　　　　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 </a:t>
                      </a:r>
                      <a:r>
                        <a:rPr kumimoji="1" lang="ja-JP" altLang="en-US" sz="152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中学生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になったばかりのある日</a:t>
                      </a:r>
                    </a:p>
                    <a:p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時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357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・いちょう並木と時計の　　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絵の所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薄暗い廊下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）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を、窓からの光が照らしている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・窓から差し込む光が少し強くなり、廊下はさっきよりも明るくなった。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・町の図書館からの帰り道、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 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いちょう並木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）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のあたり</a:t>
                      </a: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・春の穏やかな光の中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   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学校の廊下   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・いちょう並木と時計の絵が掛けられている所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場所とその様子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68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レンの心にも、ざわざわと風が吹き始めた。</a:t>
                      </a:r>
                    </a:p>
                    <a:p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〇美術の先生</a:t>
                      </a: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「見えない風を描いているっていうところがいいよね。」</a:t>
                      </a: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〇レン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・確かに、見えないはずの風が表現されている気がした。少し、どきどきした。自分も絵を描いてみたい、と思った。</a:t>
                      </a: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そうだ、絵を描いてみよう。新しいことをやってみよう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）。</a:t>
                      </a:r>
                    </a:p>
                    <a:p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・レンは、はっとした。ちょうど、ここから見た風景だ、あの絵。そう気付いたのだ。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・作者が描いたのと同じ角度から、風景を見ている。この発見に、レンは、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　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　　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ちょっとうれしくなった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）。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ja-JP" altLang="en-US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・さっきよりもずっと軽い足取りで、いちょう並木を抜けて家に帰った。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・中学生になったら新しいことを始めたい。レンはずっとそう思っていた。</a:t>
                      </a:r>
                      <a:endParaRPr kumimoji="1" lang="en-US" altLang="ja-JP" sz="1200" dirty="0" smtClean="0">
                        <a:solidFill>
                          <a:schemeClr val="bg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endParaRPr kumimoji="1" lang="ja-JP" altLang="en-US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・同じ小学校から来た友達は、それぞれ、音楽やスポーツなど、小学生のうちからやっていたことを続けていた。</a:t>
                      </a:r>
                      <a:endParaRPr kumimoji="1" lang="en-US" altLang="ja-JP" sz="12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→レンは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 　　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取り残された　　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200" dirty="0" err="1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ような</a:t>
                      </a:r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気がした。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登場人物の行動や様子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vert="eaVert" anchor="ctr">
                    <a:noFill/>
                  </a:tcPr>
                </a:tc>
              </a:tr>
            </a:tbl>
          </a:graphicData>
        </a:graphic>
      </p:graphicFrame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102" y="181351"/>
            <a:ext cx="740462" cy="363466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はじまりの風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7686408" y="620688"/>
            <a:ext cx="652871" cy="4032448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本文を三つの場面に分けて、場面と場面の分かれ目に線を引こう。また、（　）にあてはまる言葉を書き入れよう。「場面の展開」の行には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その場面の展開を表す言葉</a:t>
            </a:r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を考えて書いてみよう。</a:t>
            </a:r>
            <a:endParaRPr lang="ja-JP" altLang="en-US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691443" y="4729007"/>
            <a:ext cx="652871" cy="1967590"/>
          </a:xfrm>
          <a:prstGeom prst="roundRect">
            <a:avLst>
              <a:gd name="adj" fmla="val 1128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05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場面は、時・場所・登場人物に</a:t>
            </a:r>
            <a:endParaRPr lang="en-US" altLang="ja-JP" sz="105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注目して分けよう！</a:t>
            </a:r>
            <a:endParaRPr lang="ja-JP" altLang="en-US" sz="105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5292080" y="212742"/>
            <a:ext cx="0" cy="655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203848" y="209406"/>
            <a:ext cx="0" cy="655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06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263</Words>
  <Application>Microsoft Office PowerPoint</Application>
  <PresentationFormat>画面に合わせる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2</cp:revision>
  <dcterms:created xsi:type="dcterms:W3CDTF">2025-04-11T09:03:25Z</dcterms:created>
  <dcterms:modified xsi:type="dcterms:W3CDTF">2025-04-14T05:57:02Z</dcterms:modified>
</cp:coreProperties>
</file>