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oue" initials="I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9900"/>
    <a:srgbClr val="FFFF00"/>
    <a:srgbClr val="D9F1FF"/>
    <a:srgbClr val="CCECFF"/>
    <a:srgbClr val="CCFFFF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396" autoAdjust="0"/>
  </p:normalViewPr>
  <p:slideViewPr>
    <p:cSldViewPr>
      <p:cViewPr varScale="1">
        <p:scale>
          <a:sx n="107" d="100"/>
          <a:sy n="107" d="100"/>
        </p:scale>
        <p:origin x="144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2922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2922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r">
              <a:defRPr sz="1200"/>
            </a:lvl1pPr>
          </a:lstStyle>
          <a:p>
            <a:fld id="{254073C1-346E-4563-B54B-96A244517A27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43" tIns="45171" rIns="90343" bIns="451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696"/>
            <a:ext cx="5388610" cy="4439447"/>
          </a:xfrm>
          <a:prstGeom prst="rect">
            <a:avLst/>
          </a:prstGeom>
        </p:spPr>
        <p:txBody>
          <a:bodyPr vert="horz" lIns="90343" tIns="45171" rIns="90343" bIns="45171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817"/>
            <a:ext cx="2918831" cy="492921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817"/>
            <a:ext cx="2918831" cy="492921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r">
              <a:defRPr sz="1200"/>
            </a:lvl1pPr>
          </a:lstStyle>
          <a:p>
            <a:fld id="{CF9F32E2-C2E3-4278-8BE6-DC77BD9348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35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32E2-C2E3-4278-8BE6-DC77BD9348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96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3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31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42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5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66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7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31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376963"/>
              </p:ext>
            </p:extLst>
          </p:nvPr>
        </p:nvGraphicFramePr>
        <p:xfrm>
          <a:off x="107503" y="188640"/>
          <a:ext cx="7494401" cy="649500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09932"/>
                <a:gridCol w="839964"/>
                <a:gridCol w="380966"/>
                <a:gridCol w="808983"/>
                <a:gridCol w="419982"/>
                <a:gridCol w="402844"/>
                <a:gridCol w="512596"/>
                <a:gridCol w="655475"/>
                <a:gridCol w="561947"/>
                <a:gridCol w="527733"/>
                <a:gridCol w="491490"/>
                <a:gridCol w="282489"/>
              </a:tblGrid>
              <a:tr h="43838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4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現在</a:t>
                      </a: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000" b="0" dirty="0" smtClean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4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過去</a:t>
                      </a: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b="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4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現在</a:t>
                      </a: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時制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2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⑦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⑥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⑤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④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③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②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①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10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場面</a:t>
                      </a:r>
                      <a:endParaRPr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10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534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・「このロボットは転んでも、自分で起き上がります。転ぶことはしかたがありません。（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大事なのは、起き上がること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）です。」という開発者の言葉に引っ掛かりを覚えた。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・開発者が「皆さん、友人が来てくれていました。」と言って、（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僕の名前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）を呼んだ。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観客席にいる人たち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）が僕に注目し、僕の顔は（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真っ赤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）になっていたにちがいない。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・こちらに手を振るヒューマノイドロボットは、この（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恥ずかしさ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）をわかっている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ようには、とうてい見えなかった。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・駅に設置されたディスプレイ広告　</a:t>
                      </a:r>
                      <a:r>
                        <a:rPr kumimoji="1" lang="en-US" altLang="ja-JP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〔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＝（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カラフルな絵の具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）がはじける映像</a:t>
                      </a:r>
                      <a:r>
                        <a:rPr kumimoji="1" lang="en-US" altLang="ja-JP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〕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が目に入り、頭の中を小突かれたような気分になった。「僕」は自宅とは逆方向に行く列車に乗り込んだ。</a:t>
                      </a:r>
                      <a:endParaRPr kumimoji="1" lang="ja-JP" altLang="en-US" sz="11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・「二十歳がダメなら、じゃあ、三十歳になったときにしようか。」とタクジの声が聞こえてきたけれど、立ち止まらなかった。</a:t>
                      </a:r>
                      <a:endParaRPr kumimoji="1" lang="ja-JP" altLang="en-US" sz="11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・タクジが（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絵の具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）を踏み潰し、チューブから色とりどりの中身が飛び出した。再びひっくり返り、近くの同級生に（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カラフル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）な滴が飛び散る。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・タクジは立ち尽くし、耳まで（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赤くなっていた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・「僕がロボットを作るとしたら、（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転ばない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）ようにはするね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。」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・会議中、タクジが美術の時間に（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転倒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）した場面を思い出す。</a:t>
                      </a:r>
                      <a:endParaRPr kumimoji="1" lang="ja-JP" altLang="en-US" sz="11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・「もし僕がヒューマノイドロボットを作るなら、人間の（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恥ずかしい気持ち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）を理解できるようにする。」と宣言するように言った。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大勢の前で名前を呼ばれた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）だけでも恥ずかしくなる。失敗したときだけではなく、（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目立った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）だけでも恥をかく。」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恥ずかしい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）気持ちなんて要らないじゃないか。そんな（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機能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）があって、何の役に立つんだろう。」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・「僕が（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ヒューマノイドロボット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）を作るとしたら、</a:t>
                      </a:r>
                      <a:r>
                        <a:rPr kumimoji="1" lang="en-US" altLang="ja-JP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『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飽きる</a:t>
                      </a:r>
                      <a:r>
                        <a:rPr kumimoji="1" lang="en-US" altLang="ja-JP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』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機能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は付ける。」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・同級生＝（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）の顔と言葉が浮かぶ。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六月十日に会おう。じゃあ、三十歳になったときに。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・「人間は、（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恥ずかしい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）と思うようにできていますから。」と口にしてはっとする。＝十数年前、同級生から聞いた言葉。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本文の表現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59" name="グループ化 58"/>
          <p:cNvGrpSpPr/>
          <p:nvPr/>
        </p:nvGrpSpPr>
        <p:grpSpPr>
          <a:xfrm>
            <a:off x="8474315" y="188640"/>
            <a:ext cx="590860" cy="6576205"/>
            <a:chOff x="8430239" y="125606"/>
            <a:chExt cx="590860" cy="6576205"/>
          </a:xfrm>
        </p:grpSpPr>
        <p:pic>
          <p:nvPicPr>
            <p:cNvPr id="60" name="図 5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61" name="テキスト ボックス 6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２年　ヒューマノイド</a:t>
              </a:r>
            </a:p>
          </p:txBody>
        </p:sp>
      </p:grpSp>
      <p:pic>
        <p:nvPicPr>
          <p:cNvPr id="68" name="図 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07" y="188640"/>
            <a:ext cx="740462" cy="363466"/>
          </a:xfrm>
          <a:prstGeom prst="rect">
            <a:avLst/>
          </a:prstGeom>
        </p:spPr>
      </p:pic>
      <p:sp>
        <p:nvSpPr>
          <p:cNvPr id="69" name="テキスト ボックス 68"/>
          <p:cNvSpPr txBox="1"/>
          <p:nvPr/>
        </p:nvSpPr>
        <p:spPr>
          <a:xfrm>
            <a:off x="7728431" y="620688"/>
            <a:ext cx="652871" cy="3312368"/>
          </a:xfrm>
          <a:prstGeom prst="rect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本文の七つの場面につい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て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、過去／</a:t>
            </a:r>
            <a:r>
              <a:rPr lang="ja-JP" altLang="en-US" sz="1014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現在のどちらの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時制の話かを書き入れよう。</a:t>
            </a:r>
            <a:endParaRPr lang="en-US" altLang="ja-JP" sz="1014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・また、（　）にあてはまる言葉を書き入れよう。</a:t>
            </a:r>
            <a:endParaRPr lang="ja-JP" altLang="en-US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71" name="角丸四角形 70"/>
          <p:cNvSpPr/>
          <p:nvPr/>
        </p:nvSpPr>
        <p:spPr>
          <a:xfrm>
            <a:off x="7734702" y="4005064"/>
            <a:ext cx="652871" cy="2678578"/>
          </a:xfrm>
          <a:prstGeom prst="roundRect">
            <a:avLst>
              <a:gd name="adj" fmla="val 1128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r>
              <a:rPr lang="ja-JP" altLang="en-US" sz="105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過去（回想）と現在のどちらの場面なのか、また、伏線につながる本文の表現を整理しよう。</a:t>
            </a:r>
            <a:endParaRPr lang="ja-JP" altLang="en-US" sz="105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014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2571</TotalTime>
  <Words>492</Words>
  <Application>Microsoft Office PowerPoint</Application>
  <PresentationFormat>画面に合わせる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HGPｺﾞｼｯｸM</vt:lpstr>
      <vt:lpstr>ＭＳ Ｐゴシック</vt:lpstr>
      <vt:lpstr>Arial</vt:lpstr>
      <vt:lpstr>Calibri</vt:lpstr>
      <vt:lpstr>Office ​​テーマ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</dc:creator>
  <cp:lastModifiedBy>oishi-m</cp:lastModifiedBy>
  <cp:revision>102</cp:revision>
  <cp:lastPrinted>2025-04-23T01:06:12Z</cp:lastPrinted>
  <dcterms:created xsi:type="dcterms:W3CDTF">2025-03-09T01:21:44Z</dcterms:created>
  <dcterms:modified xsi:type="dcterms:W3CDTF">2025-09-22T00:32:21Z</dcterms:modified>
</cp:coreProperties>
</file>