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91" r:id="rId2"/>
  </p:sldIdLst>
  <p:sldSz cx="9144000" cy="6858000" type="screen4x3"/>
  <p:notesSz cx="6858000" cy="994568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Inoue" initials="I" lastIdx="9"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FF"/>
    <a:srgbClr val="FFFF00"/>
    <a:srgbClr val="D9F1FF"/>
    <a:srgbClr val="CCECFF"/>
    <a:srgbClr val="CCFFFF"/>
    <a:srgbClr val="0000CC"/>
    <a:srgbClr val="FF9900"/>
    <a:srgbClr val="66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22838BEF-8BB2-4498-84A7-C5851F593DF1}" styleName="中間スタイル 4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9619" autoAdjust="0"/>
  </p:normalViewPr>
  <p:slideViewPr>
    <p:cSldViewPr>
      <p:cViewPr varScale="1">
        <p:scale>
          <a:sx n="100" d="100"/>
          <a:sy n="100" d="100"/>
        </p:scale>
        <p:origin x="183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96888"/>
          </a:xfrm>
          <a:prstGeom prst="rect">
            <a:avLst/>
          </a:prstGeom>
        </p:spPr>
        <p:txBody>
          <a:bodyPr vert="horz" lIns="91440" tIns="45720" rIns="91440" bIns="45720" rtlCol="0"/>
          <a:lstStyle>
            <a:lvl1pPr algn="r">
              <a:defRPr sz="1200"/>
            </a:lvl1pPr>
          </a:lstStyle>
          <a:p>
            <a:fld id="{254073C1-346E-4563-B54B-96A244517A27}" type="datetimeFigureOut">
              <a:rPr kumimoji="1" lang="ja-JP" altLang="en-US" smtClean="0"/>
              <a:t>2026/5/8</a:t>
            </a:fld>
            <a:endParaRPr kumimoji="1" lang="ja-JP" altLang="en-US"/>
          </a:p>
        </p:txBody>
      </p:sp>
      <p:sp>
        <p:nvSpPr>
          <p:cNvPr id="4" name="スライド イメージ プレースホルダー 3"/>
          <p:cNvSpPr>
            <a:spLocks noGrp="1" noRot="1" noChangeAspect="1"/>
          </p:cNvSpPr>
          <p:nvPr>
            <p:ph type="sldImg" idx="2"/>
          </p:nvPr>
        </p:nvSpPr>
        <p:spPr>
          <a:xfrm>
            <a:off x="942975" y="746125"/>
            <a:ext cx="4972050" cy="3729038"/>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724400"/>
            <a:ext cx="5486400" cy="4475163"/>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7213"/>
            <a:ext cx="2971800"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9447213"/>
            <a:ext cx="2971800" cy="496887"/>
          </a:xfrm>
          <a:prstGeom prst="rect">
            <a:avLst/>
          </a:prstGeom>
        </p:spPr>
        <p:txBody>
          <a:bodyPr vert="horz" lIns="91440" tIns="45720" rIns="91440" bIns="45720" rtlCol="0" anchor="b"/>
          <a:lstStyle>
            <a:lvl1pPr algn="r">
              <a:defRPr sz="1200"/>
            </a:lvl1pPr>
          </a:lstStyle>
          <a:p>
            <a:fld id="{CF9F32E2-C2E3-4278-8BE6-DC77BD934858}" type="slidenum">
              <a:rPr kumimoji="1" lang="ja-JP" altLang="en-US" smtClean="0"/>
              <a:t>‹#›</a:t>
            </a:fld>
            <a:endParaRPr kumimoji="1" lang="ja-JP" altLang="en-US"/>
          </a:p>
        </p:txBody>
      </p:sp>
    </p:spTree>
    <p:extLst>
      <p:ext uri="{BB962C8B-B14F-4D97-AF65-F5344CB8AC3E}">
        <p14:creationId xmlns:p14="http://schemas.microsoft.com/office/powerpoint/2010/main" val="391935524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CF9F32E2-C2E3-4278-8BE6-DC77BD934858}" type="slidenum">
              <a:rPr kumimoji="1" lang="ja-JP" altLang="en-US" smtClean="0"/>
              <a:t>1</a:t>
            </a:fld>
            <a:endParaRPr kumimoji="1" lang="ja-JP" altLang="en-US"/>
          </a:p>
        </p:txBody>
      </p:sp>
    </p:spTree>
    <p:extLst>
      <p:ext uri="{BB962C8B-B14F-4D97-AF65-F5344CB8AC3E}">
        <p14:creationId xmlns:p14="http://schemas.microsoft.com/office/powerpoint/2010/main" val="30020706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657D73AC-C53B-4326-BDCA-4EE26D7C23BC}" type="datetimeFigureOut">
              <a:rPr kumimoji="1" lang="ja-JP" altLang="en-US" smtClean="0"/>
              <a:t>2026/5/8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0A8AACE-B873-47E3-8CDA-8453BB159DFA}" type="slidenum">
              <a:rPr kumimoji="1" lang="ja-JP" altLang="en-US" smtClean="0"/>
              <a:t>‹#›</a:t>
            </a:fld>
            <a:endParaRPr kumimoji="1" lang="ja-JP" altLang="en-US"/>
          </a:p>
        </p:txBody>
      </p:sp>
    </p:spTree>
    <p:extLst>
      <p:ext uri="{BB962C8B-B14F-4D97-AF65-F5344CB8AC3E}">
        <p14:creationId xmlns:p14="http://schemas.microsoft.com/office/powerpoint/2010/main" val="17023994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657D73AC-C53B-4326-BDCA-4EE26D7C23BC}" type="datetimeFigureOut">
              <a:rPr kumimoji="1" lang="ja-JP" altLang="en-US" smtClean="0"/>
              <a:t>2026/5/8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0A8AACE-B873-47E3-8CDA-8453BB159DFA}" type="slidenum">
              <a:rPr kumimoji="1" lang="ja-JP" altLang="en-US" smtClean="0"/>
              <a:t>‹#›</a:t>
            </a:fld>
            <a:endParaRPr kumimoji="1" lang="ja-JP" altLang="en-US"/>
          </a:p>
        </p:txBody>
      </p:sp>
    </p:spTree>
    <p:extLst>
      <p:ext uri="{BB962C8B-B14F-4D97-AF65-F5344CB8AC3E}">
        <p14:creationId xmlns:p14="http://schemas.microsoft.com/office/powerpoint/2010/main" val="29633131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657D73AC-C53B-4326-BDCA-4EE26D7C23BC}" type="datetimeFigureOut">
              <a:rPr kumimoji="1" lang="ja-JP" altLang="en-US" smtClean="0"/>
              <a:t>2026/5/8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0A8AACE-B873-47E3-8CDA-8453BB159DFA}" type="slidenum">
              <a:rPr kumimoji="1" lang="ja-JP" altLang="en-US" smtClean="0"/>
              <a:t>‹#›</a:t>
            </a:fld>
            <a:endParaRPr kumimoji="1" lang="ja-JP" altLang="en-US"/>
          </a:p>
        </p:txBody>
      </p:sp>
    </p:spTree>
    <p:extLst>
      <p:ext uri="{BB962C8B-B14F-4D97-AF65-F5344CB8AC3E}">
        <p14:creationId xmlns:p14="http://schemas.microsoft.com/office/powerpoint/2010/main" val="702853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657D73AC-C53B-4326-BDCA-4EE26D7C23BC}" type="datetimeFigureOut">
              <a:rPr kumimoji="1" lang="ja-JP" altLang="en-US" smtClean="0"/>
              <a:t>2026/5/8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0A8AACE-B873-47E3-8CDA-8453BB159DFA}" type="slidenum">
              <a:rPr kumimoji="1" lang="ja-JP" altLang="en-US" smtClean="0"/>
              <a:t>‹#›</a:t>
            </a:fld>
            <a:endParaRPr kumimoji="1" lang="ja-JP" altLang="en-US"/>
          </a:p>
        </p:txBody>
      </p:sp>
    </p:spTree>
    <p:extLst>
      <p:ext uri="{BB962C8B-B14F-4D97-AF65-F5344CB8AC3E}">
        <p14:creationId xmlns:p14="http://schemas.microsoft.com/office/powerpoint/2010/main" val="25064209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657D73AC-C53B-4326-BDCA-4EE26D7C23BC}" type="datetimeFigureOut">
              <a:rPr kumimoji="1" lang="ja-JP" altLang="en-US" smtClean="0"/>
              <a:t>2026/5/8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0A8AACE-B873-47E3-8CDA-8453BB159DFA}" type="slidenum">
              <a:rPr kumimoji="1" lang="ja-JP" altLang="en-US" smtClean="0"/>
              <a:t>‹#›</a:t>
            </a:fld>
            <a:endParaRPr kumimoji="1" lang="ja-JP" altLang="en-US"/>
          </a:p>
        </p:txBody>
      </p:sp>
    </p:spTree>
    <p:extLst>
      <p:ext uri="{BB962C8B-B14F-4D97-AF65-F5344CB8AC3E}">
        <p14:creationId xmlns:p14="http://schemas.microsoft.com/office/powerpoint/2010/main" val="5677286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657D73AC-C53B-4326-BDCA-4EE26D7C23BC}" type="datetimeFigureOut">
              <a:rPr kumimoji="1" lang="ja-JP" altLang="en-US" smtClean="0"/>
              <a:t>2026/5/8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0A8AACE-B873-47E3-8CDA-8453BB159DFA}" type="slidenum">
              <a:rPr kumimoji="1" lang="ja-JP" altLang="en-US" smtClean="0"/>
              <a:t>‹#›</a:t>
            </a:fld>
            <a:endParaRPr kumimoji="1" lang="ja-JP" altLang="en-US"/>
          </a:p>
        </p:txBody>
      </p:sp>
    </p:spTree>
    <p:extLst>
      <p:ext uri="{BB962C8B-B14F-4D97-AF65-F5344CB8AC3E}">
        <p14:creationId xmlns:p14="http://schemas.microsoft.com/office/powerpoint/2010/main" val="21667533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657D73AC-C53B-4326-BDCA-4EE26D7C23BC}" type="datetimeFigureOut">
              <a:rPr kumimoji="1" lang="ja-JP" altLang="en-US" smtClean="0"/>
              <a:t>2026/5/8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00A8AACE-B873-47E3-8CDA-8453BB159DFA}" type="slidenum">
              <a:rPr kumimoji="1" lang="ja-JP" altLang="en-US" smtClean="0"/>
              <a:t>‹#›</a:t>
            </a:fld>
            <a:endParaRPr kumimoji="1" lang="ja-JP" altLang="en-US"/>
          </a:p>
        </p:txBody>
      </p:sp>
    </p:spTree>
    <p:extLst>
      <p:ext uri="{BB962C8B-B14F-4D97-AF65-F5344CB8AC3E}">
        <p14:creationId xmlns:p14="http://schemas.microsoft.com/office/powerpoint/2010/main" val="19846669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657D73AC-C53B-4326-BDCA-4EE26D7C23BC}" type="datetimeFigureOut">
              <a:rPr kumimoji="1" lang="ja-JP" altLang="en-US" smtClean="0"/>
              <a:t>2026/5/8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00A8AACE-B873-47E3-8CDA-8453BB159DFA}" type="slidenum">
              <a:rPr kumimoji="1" lang="ja-JP" altLang="en-US" smtClean="0"/>
              <a:t>‹#›</a:t>
            </a:fld>
            <a:endParaRPr kumimoji="1" lang="ja-JP" altLang="en-US"/>
          </a:p>
        </p:txBody>
      </p:sp>
    </p:spTree>
    <p:extLst>
      <p:ext uri="{BB962C8B-B14F-4D97-AF65-F5344CB8AC3E}">
        <p14:creationId xmlns:p14="http://schemas.microsoft.com/office/powerpoint/2010/main" val="24772777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657D73AC-C53B-4326-BDCA-4EE26D7C23BC}" type="datetimeFigureOut">
              <a:rPr kumimoji="1" lang="ja-JP" altLang="en-US" smtClean="0"/>
              <a:t>2026/5/8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00A8AACE-B873-47E3-8CDA-8453BB159DFA}" type="slidenum">
              <a:rPr kumimoji="1" lang="ja-JP" altLang="en-US" smtClean="0"/>
              <a:t>‹#›</a:t>
            </a:fld>
            <a:endParaRPr kumimoji="1" lang="ja-JP" altLang="en-US"/>
          </a:p>
        </p:txBody>
      </p:sp>
    </p:spTree>
    <p:extLst>
      <p:ext uri="{BB962C8B-B14F-4D97-AF65-F5344CB8AC3E}">
        <p14:creationId xmlns:p14="http://schemas.microsoft.com/office/powerpoint/2010/main" val="19970960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657D73AC-C53B-4326-BDCA-4EE26D7C23BC}" type="datetimeFigureOut">
              <a:rPr kumimoji="1" lang="ja-JP" altLang="en-US" smtClean="0"/>
              <a:t>2026/5/8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0A8AACE-B873-47E3-8CDA-8453BB159DFA}" type="slidenum">
              <a:rPr kumimoji="1" lang="ja-JP" altLang="en-US" smtClean="0"/>
              <a:t>‹#›</a:t>
            </a:fld>
            <a:endParaRPr kumimoji="1" lang="ja-JP" altLang="en-US"/>
          </a:p>
        </p:txBody>
      </p:sp>
    </p:spTree>
    <p:extLst>
      <p:ext uri="{BB962C8B-B14F-4D97-AF65-F5344CB8AC3E}">
        <p14:creationId xmlns:p14="http://schemas.microsoft.com/office/powerpoint/2010/main" val="25893159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657D73AC-C53B-4326-BDCA-4EE26D7C23BC}" type="datetimeFigureOut">
              <a:rPr kumimoji="1" lang="ja-JP" altLang="en-US" smtClean="0"/>
              <a:t>2026/5/8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0A8AACE-B873-47E3-8CDA-8453BB159DFA}" type="slidenum">
              <a:rPr kumimoji="1" lang="ja-JP" altLang="en-US" smtClean="0"/>
              <a:t>‹#›</a:t>
            </a:fld>
            <a:endParaRPr kumimoji="1" lang="ja-JP" altLang="en-US"/>
          </a:p>
        </p:txBody>
      </p:sp>
    </p:spTree>
    <p:extLst>
      <p:ext uri="{BB962C8B-B14F-4D97-AF65-F5344CB8AC3E}">
        <p14:creationId xmlns:p14="http://schemas.microsoft.com/office/powerpoint/2010/main" val="31171064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7D73AC-C53B-4326-BDCA-4EE26D7C23BC}" type="datetimeFigureOut">
              <a:rPr kumimoji="1" lang="ja-JP" altLang="en-US" smtClean="0"/>
              <a:t>2026/5/8</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A8AACE-B873-47E3-8CDA-8453BB159DFA}" type="slidenum">
              <a:rPr kumimoji="1" lang="ja-JP" altLang="en-US" smtClean="0"/>
              <a:t>‹#›</a:t>
            </a:fld>
            <a:endParaRPr kumimoji="1" lang="ja-JP" altLang="en-US"/>
          </a:p>
        </p:txBody>
      </p:sp>
    </p:spTree>
    <p:extLst>
      <p:ext uri="{BB962C8B-B14F-4D97-AF65-F5344CB8AC3E}">
        <p14:creationId xmlns:p14="http://schemas.microsoft.com/office/powerpoint/2010/main" val="35676327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 2"/>
          <p:cNvGraphicFramePr>
            <a:graphicFrameLocks noGrp="1"/>
          </p:cNvGraphicFramePr>
          <p:nvPr>
            <p:extLst>
              <p:ext uri="{D42A27DB-BD31-4B8C-83A1-F6EECF244321}">
                <p14:modId xmlns:p14="http://schemas.microsoft.com/office/powerpoint/2010/main" val="1925731608"/>
              </p:ext>
            </p:extLst>
          </p:nvPr>
        </p:nvGraphicFramePr>
        <p:xfrm>
          <a:off x="251520" y="224879"/>
          <a:ext cx="6912768" cy="6491361"/>
        </p:xfrm>
        <a:graphic>
          <a:graphicData uri="http://schemas.openxmlformats.org/drawingml/2006/table">
            <a:tbl>
              <a:tblPr firstRow="1" bandRow="1">
                <a:tableStyleId>{22838BEF-8BB2-4498-84A7-C5851F593DF1}</a:tableStyleId>
              </a:tblPr>
              <a:tblGrid>
                <a:gridCol w="648072"/>
                <a:gridCol w="720080"/>
                <a:gridCol w="750952"/>
                <a:gridCol w="648072"/>
                <a:gridCol w="648072"/>
                <a:gridCol w="648072"/>
                <a:gridCol w="648072"/>
                <a:gridCol w="648072"/>
                <a:gridCol w="648072"/>
                <a:gridCol w="648072"/>
                <a:gridCol w="257160"/>
              </a:tblGrid>
              <a:tr h="389824">
                <a:tc>
                  <a:txBody>
                    <a:bodyPr/>
                    <a:lstStyle/>
                    <a:p>
                      <a:pPr algn="ctr"/>
                      <a:r>
                        <a:rPr kumimoji="1" lang="en-US" altLang="ja-JP" dirty="0" smtClean="0">
                          <a:latin typeface="HGPｺﾞｼｯｸM" panose="020B0600000000000000" pitchFamily="50" charset="-128"/>
                          <a:ea typeface="HGPｺﾞｼｯｸM" panose="020B0600000000000000" pitchFamily="50" charset="-128"/>
                        </a:rPr>
                        <a:t>10</a:t>
                      </a:r>
                      <a:endParaRPr kumimoji="1" lang="ja-JP" altLang="en-US" dirty="0">
                        <a:latin typeface="HGPｺﾞｼｯｸM" panose="020B0600000000000000" pitchFamily="50" charset="-128"/>
                        <a:ea typeface="HGPｺﾞｼｯｸM" panose="020B06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ja-JP" altLang="en-US" dirty="0" smtClean="0">
                          <a:latin typeface="HGPｺﾞｼｯｸM" panose="020B0600000000000000" pitchFamily="50" charset="-128"/>
                          <a:ea typeface="HGPｺﾞｼｯｸM" panose="020B0600000000000000" pitchFamily="50" charset="-128"/>
                        </a:rPr>
                        <a:t>９</a:t>
                      </a:r>
                      <a:endParaRPr kumimoji="1" lang="ja-JP" altLang="en-US" dirty="0">
                        <a:latin typeface="HGPｺﾞｼｯｸM" panose="020B0600000000000000" pitchFamily="50" charset="-128"/>
                        <a:ea typeface="HGPｺﾞｼｯｸM" panose="020B06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ja-JP" altLang="en-US" dirty="0" smtClean="0">
                          <a:latin typeface="HGPｺﾞｼｯｸM" panose="020B0600000000000000" pitchFamily="50" charset="-128"/>
                          <a:ea typeface="HGPｺﾞｼｯｸM" panose="020B0600000000000000" pitchFamily="50" charset="-128"/>
                        </a:rPr>
                        <a:t>８</a:t>
                      </a:r>
                      <a:endParaRPr kumimoji="1" lang="ja-JP" altLang="en-US" dirty="0">
                        <a:latin typeface="HGPｺﾞｼｯｸM" panose="020B0600000000000000" pitchFamily="50" charset="-128"/>
                        <a:ea typeface="HGPｺﾞｼｯｸM" panose="020B06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ja-JP" altLang="en-US" dirty="0" smtClean="0">
                          <a:latin typeface="HGPｺﾞｼｯｸM" panose="020B0600000000000000" pitchFamily="50" charset="-128"/>
                          <a:ea typeface="HGPｺﾞｼｯｸM" panose="020B0600000000000000" pitchFamily="50" charset="-128"/>
                        </a:rPr>
                        <a:t>７</a:t>
                      </a:r>
                      <a:endParaRPr kumimoji="1" lang="ja-JP" altLang="en-US" dirty="0">
                        <a:latin typeface="HGPｺﾞｼｯｸM" panose="020B0600000000000000" pitchFamily="50" charset="-128"/>
                        <a:ea typeface="HGPｺﾞｼｯｸM" panose="020B06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ja-JP" altLang="en-US" dirty="0" smtClean="0">
                          <a:latin typeface="HGPｺﾞｼｯｸM" panose="020B0600000000000000" pitchFamily="50" charset="-128"/>
                          <a:ea typeface="HGPｺﾞｼｯｸM" panose="020B0600000000000000" pitchFamily="50" charset="-128"/>
                        </a:rPr>
                        <a:t>６</a:t>
                      </a:r>
                      <a:endParaRPr kumimoji="1" lang="ja-JP" altLang="en-US" dirty="0">
                        <a:latin typeface="HGPｺﾞｼｯｸM" panose="020B0600000000000000" pitchFamily="50" charset="-128"/>
                        <a:ea typeface="HGPｺﾞｼｯｸM" panose="020B06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ja-JP" altLang="en-US" dirty="0" smtClean="0">
                          <a:latin typeface="HGPｺﾞｼｯｸM" panose="020B0600000000000000" pitchFamily="50" charset="-128"/>
                          <a:ea typeface="HGPｺﾞｼｯｸM" panose="020B0600000000000000" pitchFamily="50" charset="-128"/>
                        </a:rPr>
                        <a:t>５</a:t>
                      </a:r>
                      <a:endParaRPr kumimoji="1" lang="ja-JP" altLang="en-US" dirty="0">
                        <a:latin typeface="HGPｺﾞｼｯｸM" panose="020B0600000000000000" pitchFamily="50" charset="-128"/>
                        <a:ea typeface="HGPｺﾞｼｯｸM" panose="020B06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ja-JP" altLang="en-US" dirty="0" smtClean="0">
                          <a:latin typeface="HGPｺﾞｼｯｸM" panose="020B0600000000000000" pitchFamily="50" charset="-128"/>
                          <a:ea typeface="HGPｺﾞｼｯｸM" panose="020B0600000000000000" pitchFamily="50" charset="-128"/>
                        </a:rPr>
                        <a:t>４</a:t>
                      </a:r>
                      <a:endParaRPr kumimoji="1" lang="ja-JP" altLang="en-US" dirty="0">
                        <a:latin typeface="HGPｺﾞｼｯｸM" panose="020B0600000000000000" pitchFamily="50" charset="-128"/>
                        <a:ea typeface="HGPｺﾞｼｯｸM" panose="020B06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ja-JP" altLang="en-US" dirty="0" smtClean="0">
                          <a:latin typeface="HGPｺﾞｼｯｸM" panose="020B0600000000000000" pitchFamily="50" charset="-128"/>
                          <a:ea typeface="HGPｺﾞｼｯｸM" panose="020B0600000000000000" pitchFamily="50" charset="-128"/>
                        </a:rPr>
                        <a:t>３</a:t>
                      </a:r>
                      <a:endParaRPr kumimoji="1" lang="ja-JP" altLang="en-US" dirty="0">
                        <a:latin typeface="HGPｺﾞｼｯｸM" panose="020B0600000000000000" pitchFamily="50" charset="-128"/>
                        <a:ea typeface="HGPｺﾞｼｯｸM" panose="020B06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ja-JP" altLang="en-US" dirty="0" smtClean="0">
                          <a:latin typeface="HGPｺﾞｼｯｸM" panose="020B0600000000000000" pitchFamily="50" charset="-128"/>
                          <a:ea typeface="HGPｺﾞｼｯｸM" panose="020B0600000000000000" pitchFamily="50" charset="-128"/>
                        </a:rPr>
                        <a:t>２</a:t>
                      </a:r>
                      <a:endParaRPr kumimoji="1" lang="ja-JP" altLang="en-US" dirty="0">
                        <a:latin typeface="HGPｺﾞｼｯｸM" panose="020B0600000000000000" pitchFamily="50" charset="-128"/>
                        <a:ea typeface="HGPｺﾞｼｯｸM" panose="020B06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ja-JP" altLang="en-US" dirty="0" smtClean="0">
                          <a:latin typeface="HGPｺﾞｼｯｸM" panose="020B0600000000000000" pitchFamily="50" charset="-128"/>
                          <a:ea typeface="HGPｺﾞｼｯｸM" panose="020B0600000000000000" pitchFamily="50" charset="-128"/>
                        </a:rPr>
                        <a:t>１</a:t>
                      </a:r>
                      <a:endParaRPr kumimoji="1" lang="ja-JP" altLang="en-US" dirty="0">
                        <a:latin typeface="HGPｺﾞｼｯｸM" panose="020B0600000000000000" pitchFamily="50" charset="-128"/>
                        <a:ea typeface="HGPｺﾞｼｯｸM" panose="020B06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ja-JP" altLang="en-US" sz="1400" dirty="0" smtClean="0">
                          <a:latin typeface="HGPｺﾞｼｯｸM" panose="020B0600000000000000" pitchFamily="50" charset="-128"/>
                          <a:ea typeface="HGPｺﾞｼｯｸM" panose="020B0600000000000000" pitchFamily="50" charset="-128"/>
                        </a:rPr>
                        <a:t>例</a:t>
                      </a:r>
                      <a:endParaRPr kumimoji="1" lang="ja-JP" altLang="en-US" sz="1400" dirty="0">
                        <a:latin typeface="HGPｺﾞｼｯｸM" panose="020B0600000000000000" pitchFamily="50" charset="-128"/>
                        <a:ea typeface="HGPｺﾞｼｯｸM" panose="020B06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r>
              <a:tr h="6101537">
                <a:tc>
                  <a:txBody>
                    <a:bodyPr/>
                    <a:lstStyle/>
                    <a:p>
                      <a:endParaRPr kumimoji="1" lang="ja-JP" altLang="en-US" sz="1600" dirty="0">
                        <a:solidFill>
                          <a:srgbClr val="FF0000"/>
                        </a:solidFill>
                        <a:latin typeface="HGPｺﾞｼｯｸM" panose="020B0600000000000000" pitchFamily="50" charset="-128"/>
                        <a:ea typeface="HGPｺﾞｼｯｸM" panose="020B0600000000000000" pitchFamily="50" charset="-128"/>
                      </a:endParaRPr>
                    </a:p>
                  </a:txBody>
                  <a:tcPr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400" dirty="0">
                        <a:solidFill>
                          <a:srgbClr val="FF0000"/>
                        </a:solidFill>
                        <a:latin typeface="HGPｺﾞｼｯｸM" panose="020B0600000000000000" pitchFamily="50" charset="-128"/>
                        <a:ea typeface="HGPｺﾞｼｯｸM" panose="020B0600000000000000" pitchFamily="50" charset="-128"/>
                      </a:endParaRPr>
                    </a:p>
                  </a:txBody>
                  <a:tcPr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400" dirty="0">
                        <a:solidFill>
                          <a:srgbClr val="FF0000"/>
                        </a:solidFill>
                        <a:latin typeface="HGPｺﾞｼｯｸM" panose="020B0600000000000000" pitchFamily="50" charset="-128"/>
                        <a:ea typeface="HGPｺﾞｼｯｸM" panose="020B0600000000000000" pitchFamily="50" charset="-128"/>
                      </a:endParaRPr>
                    </a:p>
                  </a:txBody>
                  <a:tcPr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400" dirty="0">
                        <a:solidFill>
                          <a:srgbClr val="FF0000"/>
                        </a:solidFill>
                        <a:latin typeface="HGPｺﾞｼｯｸM" panose="020B0600000000000000" pitchFamily="50" charset="-128"/>
                        <a:ea typeface="HGPｺﾞｼｯｸM" panose="020B0600000000000000" pitchFamily="50" charset="-128"/>
                      </a:endParaRPr>
                    </a:p>
                  </a:txBody>
                  <a:tcPr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600" dirty="0">
                        <a:solidFill>
                          <a:srgbClr val="FF0000"/>
                        </a:solidFill>
                        <a:latin typeface="HGPｺﾞｼｯｸM" panose="020B0600000000000000" pitchFamily="50" charset="-128"/>
                        <a:ea typeface="HGPｺﾞｼｯｸM" panose="020B0600000000000000" pitchFamily="50" charset="-128"/>
                      </a:endParaRPr>
                    </a:p>
                  </a:txBody>
                  <a:tcPr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600" dirty="0">
                        <a:solidFill>
                          <a:srgbClr val="FF0000"/>
                        </a:solidFill>
                        <a:latin typeface="HGPｺﾞｼｯｸM" panose="020B0600000000000000" pitchFamily="50" charset="-128"/>
                        <a:ea typeface="HGPｺﾞｼｯｸM" panose="020B0600000000000000" pitchFamily="50" charset="-128"/>
                      </a:endParaRPr>
                    </a:p>
                  </a:txBody>
                  <a:tcPr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600" dirty="0">
                        <a:solidFill>
                          <a:srgbClr val="FF0000"/>
                        </a:solidFill>
                        <a:latin typeface="HGPｺﾞｼｯｸM" panose="020B0600000000000000" pitchFamily="50" charset="-128"/>
                        <a:ea typeface="HGPｺﾞｼｯｸM" panose="020B0600000000000000" pitchFamily="50" charset="-128"/>
                      </a:endParaRPr>
                    </a:p>
                  </a:txBody>
                  <a:tcPr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en-US" altLang="ja-JP" sz="1600" dirty="0" smtClean="0">
                        <a:solidFill>
                          <a:srgbClr val="FF0000"/>
                        </a:solidFill>
                        <a:latin typeface="HGPｺﾞｼｯｸM" panose="020B0600000000000000" pitchFamily="50" charset="-128"/>
                        <a:ea typeface="HGPｺﾞｼｯｸM" panose="020B0600000000000000" pitchFamily="50" charset="-128"/>
                      </a:endParaRPr>
                    </a:p>
                  </a:txBody>
                  <a:tcPr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600" dirty="0">
                        <a:solidFill>
                          <a:srgbClr val="FF0000"/>
                        </a:solidFill>
                        <a:latin typeface="HGPｺﾞｼｯｸM" panose="020B0600000000000000" pitchFamily="50" charset="-128"/>
                        <a:ea typeface="HGPｺﾞｼｯｸM" panose="020B0600000000000000" pitchFamily="50" charset="-128"/>
                      </a:endParaRPr>
                    </a:p>
                  </a:txBody>
                  <a:tcPr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600" dirty="0">
                        <a:solidFill>
                          <a:srgbClr val="FF0000"/>
                        </a:solidFill>
                        <a:latin typeface="HGPｺﾞｼｯｸM" panose="020B0600000000000000" pitchFamily="50" charset="-128"/>
                        <a:ea typeface="HGPｺﾞｼｯｸM" panose="020B0600000000000000" pitchFamily="50" charset="-128"/>
                      </a:endParaRPr>
                    </a:p>
                  </a:txBody>
                  <a:tcPr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1" dirty="0" smtClean="0">
                          <a:latin typeface="HGPｺﾞｼｯｸM" panose="020B0600000000000000" pitchFamily="50" charset="-128"/>
                          <a:ea typeface="HGPｺﾞｼｯｸM" panose="020B0600000000000000" pitchFamily="50" charset="-128"/>
                        </a:rPr>
                        <a:t>初めて知ったこと</a:t>
                      </a:r>
                      <a:endParaRPr kumimoji="1" lang="ja-JP" altLang="en-US" sz="1400" b="1" dirty="0">
                        <a:latin typeface="HGPｺﾞｼｯｸM" panose="020B0600000000000000" pitchFamily="50" charset="-128"/>
                        <a:ea typeface="HGPｺﾞｼｯｸM" panose="020B0600000000000000" pitchFamily="50" charset="-128"/>
                      </a:endParaRPr>
                    </a:p>
                  </a:txBody>
                  <a:tcPr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r>
            </a:tbl>
          </a:graphicData>
        </a:graphic>
      </p:graphicFrame>
      <p:sp>
        <p:nvSpPr>
          <p:cNvPr id="10" name="テキスト ボックス 9"/>
          <p:cNvSpPr txBox="1"/>
          <p:nvPr/>
        </p:nvSpPr>
        <p:spPr>
          <a:xfrm>
            <a:off x="7239639" y="548655"/>
            <a:ext cx="360040" cy="6146311"/>
          </a:xfrm>
          <a:prstGeom prst="rect">
            <a:avLst/>
          </a:prstGeom>
          <a:noFill/>
          <a:ln w="57150">
            <a:solidFill>
              <a:srgbClr val="92D050"/>
            </a:solidFill>
          </a:ln>
          <a:effectLst/>
        </p:spPr>
        <p:style>
          <a:lnRef idx="1">
            <a:schemeClr val="accent3"/>
          </a:lnRef>
          <a:fillRef idx="2">
            <a:schemeClr val="accent3"/>
          </a:fillRef>
          <a:effectRef idx="1">
            <a:schemeClr val="accent3"/>
          </a:effectRef>
          <a:fontRef idx="minor">
            <a:schemeClr val="dk1"/>
          </a:fontRef>
        </p:style>
        <p:txBody>
          <a:bodyPr vert="eaVert" wrap="square" lIns="36000" tIns="36000" rIns="36000" bIns="36000" rtlCol="0" anchor="ctr">
            <a:noAutofit/>
          </a:bodyPr>
          <a:lstStyle/>
          <a:p>
            <a:pPr algn="ctr"/>
            <a:r>
              <a:rPr lang="ja-JP" altLang="en-US" sz="1400" dirty="0">
                <a:latin typeface="HGPｺﾞｼｯｸM" panose="020B0600000000000000" pitchFamily="50" charset="-128"/>
                <a:ea typeface="HGPｺﾞｼｯｸM" panose="020B0600000000000000" pitchFamily="50" charset="-128"/>
              </a:rPr>
              <a:t>文章を読んで「初めて知ったこと」</a:t>
            </a:r>
            <a:r>
              <a:rPr lang="ja-JP" altLang="en-US" sz="1400" dirty="0" smtClean="0">
                <a:latin typeface="HGPｺﾞｼｯｸM" panose="020B0600000000000000" pitchFamily="50" charset="-128"/>
                <a:ea typeface="HGPｺﾞｼｯｸM" panose="020B0600000000000000" pitchFamily="50" charset="-128"/>
              </a:rPr>
              <a:t>を、表</a:t>
            </a:r>
            <a:r>
              <a:rPr lang="ja-JP" altLang="en-US" sz="1400" dirty="0">
                <a:latin typeface="HGPｺﾞｼｯｸM" panose="020B0600000000000000" pitchFamily="50" charset="-128"/>
                <a:ea typeface="HGPｺﾞｼｯｸM" panose="020B0600000000000000" pitchFamily="50" charset="-128"/>
              </a:rPr>
              <a:t>の中</a:t>
            </a:r>
            <a:r>
              <a:rPr lang="ja-JP" altLang="en-US" sz="1400" dirty="0" smtClean="0">
                <a:latin typeface="HGPｺﾞｼｯｸM" panose="020B0600000000000000" pitchFamily="50" charset="-128"/>
                <a:ea typeface="HGPｺﾞｼｯｸM" panose="020B0600000000000000" pitchFamily="50" charset="-128"/>
              </a:rPr>
              <a:t>に段落ごとに書き入れよう</a:t>
            </a:r>
            <a:r>
              <a:rPr lang="ja-JP" altLang="en-US" sz="1400" dirty="0">
                <a:latin typeface="HGPｺﾞｼｯｸM" panose="020B0600000000000000" pitchFamily="50" charset="-128"/>
                <a:ea typeface="HGPｺﾞｼｯｸM" panose="020B0600000000000000" pitchFamily="50" charset="-128"/>
              </a:rPr>
              <a:t>！</a:t>
            </a:r>
            <a:endParaRPr lang="en-US" altLang="ja-JP" sz="1400" dirty="0">
              <a:latin typeface="HGPｺﾞｼｯｸM" panose="020B0600000000000000" pitchFamily="50" charset="-128"/>
              <a:ea typeface="HGPｺﾞｼｯｸM" panose="020B0600000000000000" pitchFamily="50" charset="-128"/>
            </a:endParaRPr>
          </a:p>
        </p:txBody>
      </p:sp>
      <p:grpSp>
        <p:nvGrpSpPr>
          <p:cNvPr id="15" name="グループ化 14"/>
          <p:cNvGrpSpPr/>
          <p:nvPr/>
        </p:nvGrpSpPr>
        <p:grpSpPr>
          <a:xfrm>
            <a:off x="8430239" y="125606"/>
            <a:ext cx="590860" cy="6576205"/>
            <a:chOff x="8430239" y="125606"/>
            <a:chExt cx="590860" cy="6576205"/>
          </a:xfrm>
        </p:grpSpPr>
        <p:pic>
          <p:nvPicPr>
            <p:cNvPr id="16" name="図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430239" y="125606"/>
              <a:ext cx="590860" cy="6576205"/>
            </a:xfrm>
            <a:prstGeom prst="rect">
              <a:avLst/>
            </a:prstGeom>
          </p:spPr>
        </p:pic>
        <p:sp>
          <p:nvSpPr>
            <p:cNvPr id="17" name="テキスト ボックス 16"/>
            <p:cNvSpPr txBox="1"/>
            <p:nvPr/>
          </p:nvSpPr>
          <p:spPr>
            <a:xfrm>
              <a:off x="8505590" y="241791"/>
              <a:ext cx="444609" cy="348967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eaVert" wrap="square" rtlCol="0">
              <a:spAutoFit/>
            </a:bodyPr>
            <a:lstStyle/>
            <a:p>
              <a:r>
                <a:rPr lang="ja-JP" altLang="en-US" sz="1689" dirty="0" smtClean="0">
                  <a:latin typeface="HGPｺﾞｼｯｸE" panose="020B0900000000000000" pitchFamily="50" charset="-128"/>
                  <a:ea typeface="HGPｺﾞｼｯｸE" panose="020B0900000000000000" pitchFamily="50" charset="-128"/>
                </a:rPr>
                <a:t>１年</a:t>
              </a:r>
              <a:r>
                <a:rPr lang="ja-JP" altLang="en-US" sz="1689" dirty="0">
                  <a:latin typeface="HGPｺﾞｼｯｸE" panose="020B0900000000000000" pitchFamily="50" charset="-128"/>
                  <a:ea typeface="HGPｺﾞｼｯｸE" panose="020B0900000000000000" pitchFamily="50" charset="-128"/>
                </a:rPr>
                <a:t>　</a:t>
              </a:r>
              <a:r>
                <a:rPr lang="ja-JP" altLang="en-US" sz="1689" dirty="0" smtClean="0">
                  <a:latin typeface="HGPｺﾞｼｯｸE" panose="020B0900000000000000" pitchFamily="50" charset="-128"/>
                  <a:ea typeface="HGPｺﾞｼｯｸE" panose="020B0900000000000000" pitchFamily="50" charset="-128"/>
                </a:rPr>
                <a:t>ダイコンは大きな根？</a:t>
              </a:r>
              <a:endParaRPr lang="ja-JP" altLang="en-US" sz="1689" dirty="0">
                <a:latin typeface="HGPｺﾞｼｯｸE" panose="020B0900000000000000" pitchFamily="50" charset="-128"/>
                <a:ea typeface="HGPｺﾞｼｯｸE" panose="020B0900000000000000" pitchFamily="50" charset="-128"/>
              </a:endParaRPr>
            </a:p>
          </p:txBody>
        </p:sp>
      </p:grpSp>
      <p:sp>
        <p:nvSpPr>
          <p:cNvPr id="21" name="テキスト ボックス 20"/>
          <p:cNvSpPr txBox="1"/>
          <p:nvPr/>
        </p:nvSpPr>
        <p:spPr>
          <a:xfrm>
            <a:off x="7701272" y="548655"/>
            <a:ext cx="648071" cy="2210998"/>
          </a:xfrm>
          <a:prstGeom prst="rect">
            <a:avLst/>
          </a:prstGeom>
          <a:solidFill>
            <a:srgbClr val="FFC000"/>
          </a:solidFill>
          <a:ln>
            <a:noFill/>
          </a:ln>
        </p:spPr>
        <p:style>
          <a:lnRef idx="1">
            <a:schemeClr val="accent6"/>
          </a:lnRef>
          <a:fillRef idx="2">
            <a:schemeClr val="accent6"/>
          </a:fillRef>
          <a:effectRef idx="1">
            <a:schemeClr val="accent6"/>
          </a:effectRef>
          <a:fontRef idx="minor">
            <a:schemeClr val="dk1"/>
          </a:fontRef>
        </p:style>
        <p:txBody>
          <a:bodyPr vert="eaVert" wrap="square" lIns="36000" tIns="36000" rIns="36000" bIns="36000" rtlCol="0" anchor="ctr" anchorCtr="0">
            <a:noAutofit/>
          </a:bodyPr>
          <a:lstStyle/>
          <a:p>
            <a:pPr algn="ctr"/>
            <a:r>
              <a:rPr lang="ja-JP" altLang="en-US" sz="2000" b="1" dirty="0">
                <a:solidFill>
                  <a:schemeClr val="bg1"/>
                </a:solidFill>
                <a:latin typeface="HGPｺﾞｼｯｸM" panose="020B0600000000000000" pitchFamily="50" charset="-128"/>
                <a:ea typeface="HGPｺﾞｼｯｸM" panose="020B0600000000000000" pitchFamily="50" charset="-128"/>
              </a:rPr>
              <a:t>初めて知ったことを書き入れよう</a:t>
            </a:r>
          </a:p>
        </p:txBody>
      </p:sp>
      <p:pic>
        <p:nvPicPr>
          <p:cNvPr id="22" name="図 2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655076" y="105899"/>
            <a:ext cx="740462" cy="363466"/>
          </a:xfrm>
          <a:prstGeom prst="rect">
            <a:avLst/>
          </a:prstGeom>
        </p:spPr>
      </p:pic>
      <p:sp>
        <p:nvSpPr>
          <p:cNvPr id="23" name="テキスト ボックス 22"/>
          <p:cNvSpPr txBox="1"/>
          <p:nvPr/>
        </p:nvSpPr>
        <p:spPr>
          <a:xfrm>
            <a:off x="7679059" y="2885388"/>
            <a:ext cx="692497" cy="3816423"/>
          </a:xfrm>
          <a:prstGeom prst="rect">
            <a:avLst/>
          </a:prstGeom>
          <a:ln w="76200">
            <a:solidFill>
              <a:srgbClr val="FFC000"/>
            </a:solidFill>
          </a:ln>
        </p:spPr>
        <p:style>
          <a:lnRef idx="2">
            <a:schemeClr val="dk1"/>
          </a:lnRef>
          <a:fillRef idx="1">
            <a:schemeClr val="lt1"/>
          </a:fillRef>
          <a:effectRef idx="0">
            <a:schemeClr val="dk1"/>
          </a:effectRef>
          <a:fontRef idx="minor">
            <a:schemeClr val="dk1"/>
          </a:fontRef>
        </p:style>
        <p:txBody>
          <a:bodyPr vert="eaVert" wrap="square" rtlCol="0">
            <a:spAutoFit/>
          </a:bodyPr>
          <a:lstStyle/>
          <a:p>
            <a:r>
              <a:rPr lang="ja-JP" altLang="en-US" sz="1100" dirty="0">
                <a:latin typeface="HGPｺﾞｼｯｸM" panose="020B0600000000000000" pitchFamily="50" charset="-128"/>
                <a:ea typeface="HGPｺﾞｼｯｸM" panose="020B0600000000000000" pitchFamily="50" charset="-128"/>
              </a:rPr>
              <a:t>説明的な文章を読むときのポイントの一つは</a:t>
            </a:r>
            <a:r>
              <a:rPr lang="ja-JP" altLang="en-US" sz="1100" b="1" dirty="0">
                <a:latin typeface="HGPｺﾞｼｯｸM" panose="020B0600000000000000" pitchFamily="50" charset="-128"/>
                <a:ea typeface="HGPｺﾞｼｯｸM" panose="020B0600000000000000" pitchFamily="50" charset="-128"/>
              </a:rPr>
              <a:t>「初めて知ったことは何か」</a:t>
            </a:r>
            <a:r>
              <a:rPr lang="ja-JP" altLang="en-US" sz="1100" dirty="0">
                <a:latin typeface="HGPｺﾞｼｯｸM" panose="020B0600000000000000" pitchFamily="50" charset="-128"/>
                <a:ea typeface="HGPｺﾞｼｯｸM" panose="020B0600000000000000" pitchFamily="50" charset="-128"/>
              </a:rPr>
              <a:t>です。これは、これから別の説明的な文章に触れるときも必ず確かめてほしいポイントです。</a:t>
            </a:r>
          </a:p>
        </p:txBody>
      </p:sp>
    </p:spTree>
    <p:extLst>
      <p:ext uri="{BB962C8B-B14F-4D97-AF65-F5344CB8AC3E}">
        <p14:creationId xmlns:p14="http://schemas.microsoft.com/office/powerpoint/2010/main" val="173797283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3392</TotalTime>
  <Words>80</Words>
  <Application>Microsoft Office PowerPoint</Application>
  <PresentationFormat>画面に合わせる (4:3)</PresentationFormat>
  <Paragraphs>17</Paragraphs>
  <Slides>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HGPｺﾞｼｯｸE</vt:lpstr>
      <vt:lpstr>HGPｺﾞｼｯｸM</vt:lpstr>
      <vt:lpstr>ＭＳ Ｐゴシック</vt:lpstr>
      <vt:lpstr>Arial</vt:lpstr>
      <vt:lpstr>Calibri</vt:lpstr>
      <vt:lpstr>Office ​​テーマ</vt:lpstr>
      <vt:lpstr>PowerPoint プレゼンテーション</vt:lpstr>
    </vt:vector>
  </TitlesOfParts>
  <Company>UNITCOM PC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Inoue</dc:creator>
  <cp:lastModifiedBy>at-nonaka-a</cp:lastModifiedBy>
  <cp:revision>149</cp:revision>
  <cp:lastPrinted>2025-03-16T01:06:32Z</cp:lastPrinted>
  <dcterms:created xsi:type="dcterms:W3CDTF">2025-03-09T01:21:44Z</dcterms:created>
  <dcterms:modified xsi:type="dcterms:W3CDTF">2026-05-08T01:00:42Z</dcterms:modified>
</cp:coreProperties>
</file>