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19" autoAdjust="0"/>
  </p:normalViewPr>
  <p:slideViewPr>
    <p:cSldViewPr>
      <p:cViewPr varScale="1">
        <p:scale>
          <a:sx n="100" d="100"/>
          <a:sy n="100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16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093764"/>
              </p:ext>
            </p:extLst>
          </p:nvPr>
        </p:nvGraphicFramePr>
        <p:xfrm>
          <a:off x="483813" y="254596"/>
          <a:ext cx="6186890" cy="646967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735053"/>
                <a:gridCol w="1358392"/>
                <a:gridCol w="1786830"/>
                <a:gridCol w="1306615"/>
              </a:tblGrid>
              <a:tr h="36685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</a:t>
                      </a:r>
                      <a:endParaRPr kumimoji="1" lang="ja-JP" altLang="en-US" sz="1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</a:t>
                      </a:r>
                      <a:endParaRPr kumimoji="1" lang="en-US" altLang="ja-JP" sz="14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200" dirty="0" smtClean="0">
                        <a:latin typeface="UD デジタル 教科書体 NK-B" panose="02020700000000000000" pitchFamily="18" charset="-128"/>
                        <a:ea typeface="UD デジタル 教科書体 NK-B" panose="02020700000000000000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6102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どのようなところが分かりやすい？　筆者はどのような工夫をしている？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（例１）　６段落の「～あまみがあるのが特徴です。」と７段落の「いっぽう、～辛いのが特徴です。」は文末がそろっていて、リズムよく読める。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（例２）　「いっぽう」という言葉を用いて比べることでそれぞれの違いが分かりやすい。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「説得力がある」「分かりやすい」と感じた内容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７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）段落</a:t>
                      </a:r>
                      <a:r>
                        <a:rPr kumimoji="1" lang="ja-JP" altLang="en-US" sz="12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／段落の役割　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答え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（例）　いちばん上の部分といちばん下の部分を比較すると、下のほうが十倍も辛み成分が多い。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どのようなところが分かりやすい？　筆者はどのような工夫をしている？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（例１）　教科書</a:t>
                      </a:r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43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ページに図をのせて、ダイコンとカイワレダイコンを並べて示してあり、対応が分かりやすい。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（例２）　「これに対して」や「下のほうに～。いっぽう、ダイコンの上のほうを見ると～」のように、比べながら説明しているので分かりやすい。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（例３）　「つまり」のあとに「答え」を簡潔にまとめていて、分かりやすい。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「説得力がある」「分かりやすい」と感じた内容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endParaRPr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４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）段落</a:t>
                      </a:r>
                      <a:r>
                        <a:rPr kumimoji="1" lang="ja-JP" altLang="en-US" sz="12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／段落の役割　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答え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（例）　ダイコンの白い部分は、根と胚軸の二つの器官から成っている。</a:t>
                      </a: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792557" y="241791"/>
            <a:ext cx="684074" cy="6519480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pPr>
              <a:lnSpc>
                <a:spcPts val="1500"/>
              </a:lnSpc>
            </a:pP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「初めて知ったこと」のうち、特に「説得力がある」「分かりやすい」と感じた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内容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を二つ書き入れよう。（その内容が書かれている段落番号と、その段落の役割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あとから選んで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書こう。）また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、どのようなところが分かりやすいか、あるいは筆者がどのような工夫をしているかを考えて、簡単に説明してみよう。</a:t>
            </a:r>
            <a:endParaRPr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7504" y="1300786"/>
            <a:ext cx="288032" cy="5388818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導入　／</a:t>
            </a:r>
            <a:r>
              <a:rPr lang="ja-JP" altLang="en-US" sz="14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問い　／　答え　／　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補足　／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まとめ　　　</a:t>
            </a:r>
            <a:endParaRPr kumimoji="1" lang="en-US" altLang="ja-JP" sz="1400" dirty="0" smtClean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1285" y="260648"/>
            <a:ext cx="288032" cy="929676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段落の役割</a:t>
            </a:r>
            <a:endParaRPr kumimoji="1" lang="en-US" altLang="ja-JP" sz="1100" dirty="0" smtClean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3" name="テキスト ボックス 1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ダイコンは大きな根？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7660314" y="517826"/>
            <a:ext cx="648071" cy="221099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筆者の説明の工夫をとらえよう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643" y="71255"/>
            <a:ext cx="821413" cy="403200"/>
          </a:xfrm>
          <a:prstGeom prst="rect">
            <a:avLst/>
          </a:prstGeom>
        </p:spPr>
      </p:pic>
      <p:sp>
        <p:nvSpPr>
          <p:cNvPr id="18" name="テキスト ボックス 22"/>
          <p:cNvSpPr txBox="1"/>
          <p:nvPr/>
        </p:nvSpPr>
        <p:spPr>
          <a:xfrm>
            <a:off x="7638101" y="2871771"/>
            <a:ext cx="692497" cy="388950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説明的文章では、読者に分かりやすく伝えたり、興味をもって読んでもらったりするために、筆者は</a:t>
            </a:r>
            <a:r>
              <a:rPr lang="ja-JP" altLang="en-US" sz="11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さまざまな工夫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をしています。どのような工夫をしているか、</a:t>
            </a:r>
            <a:r>
              <a:rPr lang="ja-JP" altLang="en-US" sz="11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とらえよう。</a:t>
            </a:r>
            <a:endParaRPr lang="ja-JP" altLang="en-US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555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</TotalTime>
  <Words>97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HGPｺﾞｼｯｸM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at-nonaka-a</cp:lastModifiedBy>
  <cp:revision>149</cp:revision>
  <cp:lastPrinted>2025-03-16T01:06:32Z</cp:lastPrinted>
  <dcterms:created xsi:type="dcterms:W3CDTF">2025-03-09T01:21:44Z</dcterms:created>
  <dcterms:modified xsi:type="dcterms:W3CDTF">2026-05-08T01:00:52Z</dcterms:modified>
</cp:coreProperties>
</file>