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0" r:id="rId3"/>
    <p:sldId id="260" r:id="rId4"/>
    <p:sldId id="291" r:id="rId5"/>
    <p:sldId id="292" r:id="rId6"/>
    <p:sldId id="293" r:id="rId7"/>
    <p:sldId id="261" r:id="rId8"/>
    <p:sldId id="294" r:id="rId9"/>
    <p:sldId id="295" r:id="rId10"/>
    <p:sldId id="296" r:id="rId11"/>
    <p:sldId id="297" r:id="rId12"/>
    <p:sldId id="298" r:id="rId13"/>
    <p:sldId id="300" r:id="rId14"/>
    <p:sldId id="301" r:id="rId15"/>
    <p:sldId id="302" r:id="rId16"/>
    <p:sldId id="304" r:id="rId17"/>
    <p:sldId id="305" r:id="rId18"/>
    <p:sldId id="306" r:id="rId19"/>
    <p:sldId id="307" r:id="rId20"/>
    <p:sldId id="308" r:id="rId21"/>
    <p:sldId id="309" r:id="rId22"/>
    <p:sldId id="310" r:id="rId23"/>
    <p:sldId id="311" r:id="rId24"/>
    <p:sldId id="312" r:id="rId25"/>
    <p:sldId id="313" r:id="rId26"/>
    <p:sldId id="314" r:id="rId27"/>
    <p:sldId id="315" r:id="rId28"/>
    <p:sldId id="316" r:id="rId29"/>
    <p:sldId id="317" r:id="rId30"/>
    <p:sldId id="318" r:id="rId31"/>
    <p:sldId id="319" r:id="rId32"/>
    <p:sldId id="320" r:id="rId33"/>
    <p:sldId id="321" r:id="rId34"/>
    <p:sldId id="322" r:id="rId35"/>
    <p:sldId id="323" r:id="rId36"/>
    <p:sldId id="324" r:id="rId37"/>
    <p:sldId id="325" r:id="rId38"/>
    <p:sldId id="326" r:id="rId39"/>
    <p:sldId id="327" r:id="rId40"/>
    <p:sldId id="328" r:id="rId41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47107F5-D11F-46E9-AFC4-29CA25CAD8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1452AC27-11A9-D9EC-646F-204E31BD64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25245E5-F730-F7E8-2343-008B28710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99340-9962-4F96-928C-9317B4E94A0C}" type="datetimeFigureOut">
              <a:rPr kumimoji="1" lang="ja-JP" altLang="en-US" smtClean="0"/>
              <a:t>2026/9/9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9D6A660-7E52-67D9-B72C-46BF38981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5AF0E8D-D5ED-E629-1D03-3F868C06D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60C48-D8F8-4EEE-ACBD-2C7EA80A57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6429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A8FD612-1754-A6F2-9B67-08D697472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E280599-1B66-1168-0089-4E1031146F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F8F564C-4376-5F08-61D7-A45D056CA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99340-9962-4F96-928C-9317B4E94A0C}" type="datetimeFigureOut">
              <a:rPr kumimoji="1" lang="ja-JP" altLang="en-US" smtClean="0"/>
              <a:t>2026/9/9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A1A4421-6775-2A14-61C1-08C6F9892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02045B5-1579-033E-1A8A-A78ECB631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60C48-D8F8-4EEE-ACBD-2C7EA80A57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3166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A1D2F08-CA1E-1982-D1EF-BDD30F1167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A333137-AF84-C6BD-BDCF-03A1A712FE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F7CAEB5-2D07-44CA-D4D5-6C1DBA9576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99340-9962-4F96-928C-9317B4E94A0C}" type="datetimeFigureOut">
              <a:rPr kumimoji="1" lang="ja-JP" altLang="en-US" smtClean="0"/>
              <a:t>2026/9/9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94818DC-08F4-06C6-4BE5-C17883BAE2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4A751FF-16B1-1559-D489-A588CC014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60C48-D8F8-4EEE-ACBD-2C7EA80A57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3813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A1E0D0A-95D5-56EC-1F6C-4286A38C9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00ECA33-E496-B206-BBBB-BD7FC1D931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29EB46E-6DE4-4062-CACB-D7FA860B7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99340-9962-4F96-928C-9317B4E94A0C}" type="datetimeFigureOut">
              <a:rPr kumimoji="1" lang="ja-JP" altLang="en-US" smtClean="0"/>
              <a:t>2026/9/9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FFEBE06-9E46-F986-B93F-893C3C10E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59F4619-BAD0-5F48-53B9-D966DD454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60C48-D8F8-4EEE-ACBD-2C7EA80A57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0812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855B11C-5B3D-62DE-C933-9D09609AF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BDBE6E7-36AB-0765-68D4-C2544BC571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8419D0F-6578-9E7C-A8AF-C3EB04CB7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99340-9962-4F96-928C-9317B4E94A0C}" type="datetimeFigureOut">
              <a:rPr kumimoji="1" lang="ja-JP" altLang="en-US" smtClean="0"/>
              <a:t>2026/9/9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549328D-EC07-8DA2-87F8-962FCC66E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175C731-A86B-5965-3342-A03AA0451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60C48-D8F8-4EEE-ACBD-2C7EA80A57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6973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87EB81D-A773-D77B-1DE5-D585F7089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F71519B-092E-FB3A-F179-65E2245743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8A46BB2-3FF7-B43F-8793-B6A0404A8A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B5DA5AC-5359-CF5A-11DA-C8543A2BC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99340-9962-4F96-928C-9317B4E94A0C}" type="datetimeFigureOut">
              <a:rPr kumimoji="1" lang="ja-JP" altLang="en-US" smtClean="0"/>
              <a:t>2026/9/9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3D7C8BF-EAF2-83F9-C644-EA21CE7C2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327DF24-D6A8-314F-EF38-77B4FCEF9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60C48-D8F8-4EEE-ACBD-2C7EA80A57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8823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47C9EF3-A13B-E553-6D3C-F283EA1378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77E5527-D944-E00D-D765-583D9D74DA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711153E-3D41-5932-6919-D91FC1B0BD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A9FC6E5-6CC0-67C0-722E-352385CF13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6B42FF49-FE9C-DDB9-392E-C09975084F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65D18D72-2983-BA6C-ECB5-68F73920C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99340-9962-4F96-928C-9317B4E94A0C}" type="datetimeFigureOut">
              <a:rPr kumimoji="1" lang="ja-JP" altLang="en-US" smtClean="0"/>
              <a:t>2026/9/9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0B40118E-307F-3724-7F28-8EAA7FEB0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6B387392-DC7A-B987-422D-5BA2170B1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60C48-D8F8-4EEE-ACBD-2C7EA80A57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9465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75BEE68-4527-4D81-1AF1-17D31DFB58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68EB642-78F3-B732-775E-E61D9B808F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99340-9962-4F96-928C-9317B4E94A0C}" type="datetimeFigureOut">
              <a:rPr kumimoji="1" lang="ja-JP" altLang="en-US" smtClean="0"/>
              <a:t>2026/9/9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E17C5E3-5B5B-5620-D3B6-F7717B205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855A50BD-93FA-1217-5495-A543E393F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60C48-D8F8-4EEE-ACBD-2C7EA80A57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4322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E0E70E6F-8E4E-AFCD-E1AD-78C46E19A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99340-9962-4F96-928C-9317B4E94A0C}" type="datetimeFigureOut">
              <a:rPr kumimoji="1" lang="ja-JP" altLang="en-US" smtClean="0"/>
              <a:t>2026/9/9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C7FEC814-8398-59B1-17CB-4FD507491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E0E787E-F619-A710-C550-4D5558AE1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60C48-D8F8-4EEE-ACBD-2C7EA80A57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4008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8B82311-FC64-2486-DA8A-FEBE8114A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8E6DFF8-F3ED-9E17-860E-8A938CF625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2AD63F1-ED5B-0E9D-4BBB-C1512628F0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3EBB8D7-64DE-0C88-ABD2-44EC7DD15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99340-9962-4F96-928C-9317B4E94A0C}" type="datetimeFigureOut">
              <a:rPr kumimoji="1" lang="ja-JP" altLang="en-US" smtClean="0"/>
              <a:t>2026/9/9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1E7549B-AF48-7666-C074-44451763A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4205831-3FB9-FE50-3061-906AFD539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60C48-D8F8-4EEE-ACBD-2C7EA80A57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2722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3177EAD-5DDD-92DB-3A73-B91123EC78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20BD8757-7CB1-35AC-6C45-D7042A33D0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25C7FDA-FB5A-51C1-17F0-C5EBBBC724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33B2F47-8346-BCBB-AF6C-A03D7224C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99340-9962-4F96-928C-9317B4E94A0C}" type="datetimeFigureOut">
              <a:rPr kumimoji="1" lang="ja-JP" altLang="en-US" smtClean="0"/>
              <a:t>2026/9/9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1111263-2B15-4893-D233-40C1846E5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3530099-A72A-BFA4-1FCB-F60B366EB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60C48-D8F8-4EEE-ACBD-2C7EA80A57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7514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881FCF4C-1A25-6D7E-59B8-B9FB54CCF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CA5993E-F754-79CA-DED5-32A39B1587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013D358-B02F-A006-0F0A-B9C07FF6DA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E899340-9962-4F96-928C-9317B4E94A0C}" type="datetimeFigureOut">
              <a:rPr kumimoji="1" lang="ja-JP" altLang="en-US" smtClean="0"/>
              <a:t>2026/9/9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A3A36AF-2C69-7A79-26F6-1AE5C0701A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555C0AD-47B7-1B3E-5BD1-173D43B152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C60C48-D8F8-4EEE-ACBD-2C7EA80A57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8465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BDA8091-B8EF-8905-8077-B8DD479C55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富士高校附属中学校</a:t>
            </a:r>
            <a:br>
              <a:rPr kumimoji="1" lang="en-US" altLang="ja-JP" dirty="0"/>
            </a:br>
            <a:br>
              <a:rPr kumimoji="1" lang="en-US" altLang="ja-JP" dirty="0"/>
            </a:br>
            <a:r>
              <a:rPr kumimoji="1" lang="ja-JP" altLang="en-US" dirty="0"/>
              <a:t>中学</a:t>
            </a:r>
            <a:r>
              <a:rPr kumimoji="1" lang="en-US" altLang="ja-JP" dirty="0"/>
              <a:t>1</a:t>
            </a:r>
            <a:r>
              <a:rPr lang="ja-JP" altLang="en-US" dirty="0"/>
              <a:t>年 </a:t>
            </a:r>
            <a:r>
              <a:rPr lang="en-US" altLang="ja-JP" dirty="0"/>
              <a:t>English</a:t>
            </a:r>
            <a:endParaRPr kumimoji="1" lang="ja-JP" altLang="en-US" dirty="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2BF6959-877D-0145-572C-DB825D650C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484130"/>
          </a:xfrm>
        </p:spPr>
        <p:txBody>
          <a:bodyPr>
            <a:normAutofit fontScale="55000" lnSpcReduction="20000"/>
          </a:bodyPr>
          <a:lstStyle/>
          <a:p>
            <a:r>
              <a:rPr kumimoji="1" lang="ja-JP" altLang="en-US" sz="6000" dirty="0"/>
              <a:t>目指せ自己紹介</a:t>
            </a:r>
            <a:r>
              <a:rPr kumimoji="1" lang="en-US" altLang="ja-JP" sz="6000" dirty="0"/>
              <a:t>300</a:t>
            </a:r>
            <a:r>
              <a:rPr kumimoji="1" lang="ja-JP" altLang="en-US" sz="6000" dirty="0"/>
              <a:t>語</a:t>
            </a:r>
            <a:endParaRPr kumimoji="1" lang="en-US" altLang="ja-JP" sz="6000" dirty="0"/>
          </a:p>
          <a:p>
            <a:endParaRPr lang="en-US" altLang="ja-JP" sz="6000" dirty="0"/>
          </a:p>
          <a:p>
            <a:endParaRPr kumimoji="1" lang="en-US" altLang="ja-JP" sz="6000" dirty="0"/>
          </a:p>
          <a:p>
            <a:r>
              <a:rPr lang="ja-JP" altLang="en-US" sz="6000" b="1" dirty="0"/>
              <a:t>プラスワン</a:t>
            </a:r>
            <a:endParaRPr lang="en-US" altLang="ja-JP" sz="6000" b="1" dirty="0"/>
          </a:p>
          <a:p>
            <a:r>
              <a:rPr lang="en-US" altLang="ja-JP" sz="6000" b="1" dirty="0"/>
              <a:t>a</a:t>
            </a:r>
            <a:r>
              <a:rPr kumimoji="1" lang="en-US" altLang="ja-JP" sz="6000" b="1" dirty="0"/>
              <a:t>nd but so </a:t>
            </a:r>
            <a:r>
              <a:rPr kumimoji="1" lang="ja-JP" altLang="en-US" sz="6000" b="1" dirty="0"/>
              <a:t>で英文をつなげよう</a:t>
            </a:r>
            <a:endParaRPr kumimoji="1" lang="en-US" altLang="ja-JP" sz="6000" b="1" dirty="0"/>
          </a:p>
          <a:p>
            <a:endParaRPr kumimoji="1" lang="ja-JP" altLang="en-US" sz="6000" dirty="0"/>
          </a:p>
        </p:txBody>
      </p:sp>
    </p:spTree>
    <p:extLst>
      <p:ext uri="{BB962C8B-B14F-4D97-AF65-F5344CB8AC3E}">
        <p14:creationId xmlns:p14="http://schemas.microsoft.com/office/powerpoint/2010/main" val="40860937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B1209C-0601-126C-2024-7D787B2A9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721EAA9-BDF1-221B-9DE2-753315CDC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9475839" cy="795081"/>
          </a:xfrm>
        </p:spPr>
        <p:txBody>
          <a:bodyPr>
            <a:normAutofit fontScale="90000"/>
          </a:bodyPr>
          <a:lstStyle/>
          <a:p>
            <a:r>
              <a:rPr lang="en-US" altLang="ja-JP" dirty="0"/>
              <a:t>  9. a</a:t>
            </a:r>
            <a:r>
              <a:rPr kumimoji="1" lang="en-US" altLang="ja-JP" dirty="0"/>
              <a:t>nd but so (</a:t>
            </a:r>
            <a:r>
              <a:rPr kumimoji="1" lang="ja-JP" altLang="en-US" dirty="0"/>
              <a:t>接続詞</a:t>
            </a:r>
            <a:r>
              <a:rPr kumimoji="1" lang="en-US" altLang="ja-JP" dirty="0"/>
              <a:t>)</a:t>
            </a:r>
            <a:r>
              <a:rPr lang="ja-JP" altLang="en-US" dirty="0"/>
              <a:t>で英文をつなげる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C9A79FD-D43B-D79F-7055-30A6D252D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60206"/>
            <a:ext cx="10515600" cy="5016757"/>
          </a:xfrm>
        </p:spPr>
        <p:txBody>
          <a:bodyPr/>
          <a:lstStyle/>
          <a:p>
            <a:pPr marL="0" indent="0">
              <a:buNone/>
            </a:pPr>
            <a:r>
              <a:rPr lang="ja-JP" altLang="en-US" sz="6000" dirty="0"/>
              <a:t>・</a:t>
            </a:r>
            <a:r>
              <a:rPr lang="en-US" altLang="ja-JP" sz="6000" b="1" dirty="0"/>
              <a:t>I enjoyed </a:t>
            </a:r>
            <a:r>
              <a:rPr lang="en-US" altLang="ja-JP" sz="6000" b="1" i="1" dirty="0"/>
              <a:t>karaoke</a:t>
            </a:r>
            <a:r>
              <a:rPr lang="en-US" altLang="ja-JP" sz="6000" dirty="0"/>
              <a:t>, </a:t>
            </a:r>
          </a:p>
          <a:p>
            <a:pPr marL="0" indent="0">
              <a:buNone/>
            </a:pPr>
            <a:endParaRPr lang="en-US" altLang="ja-JP" sz="6000" dirty="0"/>
          </a:p>
          <a:p>
            <a:pPr marL="0" indent="0">
              <a:buNone/>
            </a:pPr>
            <a:r>
              <a:rPr lang="en-US" altLang="ja-JP" sz="6000" b="1" dirty="0"/>
              <a:t>and</a:t>
            </a:r>
            <a:r>
              <a:rPr lang="en-US" altLang="ja-JP" sz="6000" dirty="0"/>
              <a:t> (I) sang many songs, </a:t>
            </a:r>
          </a:p>
          <a:p>
            <a:pPr marL="0" indent="0">
              <a:buNone/>
            </a:pPr>
            <a:r>
              <a:rPr lang="en-US" altLang="ja-JP" sz="6000" b="1" dirty="0"/>
              <a:t>so</a:t>
            </a:r>
            <a:r>
              <a:rPr lang="en-US" altLang="ja-JP" sz="6000" dirty="0"/>
              <a:t> I *felt *refreshed.</a:t>
            </a:r>
            <a:endParaRPr kumimoji="1" lang="ja-JP" altLang="en-US" dirty="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9D642B9-0B6D-4058-F0E2-E9DA27F5C737}"/>
              </a:ext>
            </a:extLst>
          </p:cNvPr>
          <p:cNvSpPr/>
          <p:nvPr/>
        </p:nvSpPr>
        <p:spPr>
          <a:xfrm>
            <a:off x="2513371" y="2971800"/>
            <a:ext cx="7122242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14BAD6D-5D18-2406-F117-87ACE3A5D8D9}"/>
              </a:ext>
            </a:extLst>
          </p:cNvPr>
          <p:cNvSpPr/>
          <p:nvPr/>
        </p:nvSpPr>
        <p:spPr>
          <a:xfrm>
            <a:off x="2429796" y="4034811"/>
            <a:ext cx="5789971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0100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C50282-4538-90B3-516D-A6D7EE313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CF1272-4AE8-D7C6-0C8F-E7DE4B73B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173930" cy="795081"/>
          </a:xfrm>
        </p:spPr>
        <p:txBody>
          <a:bodyPr>
            <a:normAutofit fontScale="90000"/>
          </a:bodyPr>
          <a:lstStyle/>
          <a:p>
            <a:r>
              <a:rPr lang="en-US" altLang="ja-JP" dirty="0"/>
              <a:t>  10. a</a:t>
            </a:r>
            <a:r>
              <a:rPr kumimoji="1" lang="en-US" altLang="ja-JP" dirty="0"/>
              <a:t>nd but so (</a:t>
            </a:r>
            <a:r>
              <a:rPr kumimoji="1" lang="ja-JP" altLang="en-US" dirty="0"/>
              <a:t>接続詞</a:t>
            </a:r>
            <a:r>
              <a:rPr kumimoji="1" lang="en-US" altLang="ja-JP" dirty="0"/>
              <a:t>)</a:t>
            </a:r>
            <a:r>
              <a:rPr lang="ja-JP" altLang="en-US" dirty="0"/>
              <a:t>で英文をつなげる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F36C944-2728-4DA4-AFF3-80679C0D98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60206"/>
            <a:ext cx="10515600" cy="50167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6000" dirty="0"/>
              <a:t>・</a:t>
            </a:r>
            <a:r>
              <a:rPr lang="en-US" altLang="ja-JP" sz="6000" b="1" dirty="0"/>
              <a:t>I helped my mother</a:t>
            </a:r>
            <a:r>
              <a:rPr lang="en-US" altLang="ja-JP" sz="6000" dirty="0"/>
              <a:t>, </a:t>
            </a:r>
          </a:p>
          <a:p>
            <a:pPr marL="0" indent="0">
              <a:buNone/>
            </a:pPr>
            <a:endParaRPr lang="en-US" altLang="ja-JP" sz="6000" dirty="0"/>
          </a:p>
          <a:p>
            <a:pPr marL="0" indent="0">
              <a:buNone/>
            </a:pPr>
            <a:r>
              <a:rPr lang="en-US" altLang="ja-JP" sz="6000" b="1" dirty="0"/>
              <a:t>and</a:t>
            </a:r>
            <a:r>
              <a:rPr lang="en-US" altLang="ja-JP" sz="6000" dirty="0"/>
              <a:t> (I) washed the dishes</a:t>
            </a:r>
          </a:p>
          <a:p>
            <a:pPr marL="0" indent="0">
              <a:buNone/>
            </a:pPr>
            <a:r>
              <a:rPr lang="en-US" altLang="ja-JP" sz="6000" dirty="0"/>
              <a:t>          after dinner, </a:t>
            </a:r>
          </a:p>
          <a:p>
            <a:pPr marL="0" indent="0">
              <a:buNone/>
            </a:pPr>
            <a:r>
              <a:rPr lang="en-US" altLang="ja-JP" sz="6000" b="1" dirty="0"/>
              <a:t>so</a:t>
            </a:r>
            <a:r>
              <a:rPr lang="en-US" altLang="ja-JP" sz="6000" dirty="0"/>
              <a:t> she was happy. </a:t>
            </a:r>
            <a:endParaRPr kumimoji="1" lang="ja-JP" altLang="en-US" dirty="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7C38524-0B60-C95D-E958-1A0BB53F4AFF}"/>
              </a:ext>
            </a:extLst>
          </p:cNvPr>
          <p:cNvSpPr/>
          <p:nvPr/>
        </p:nvSpPr>
        <p:spPr>
          <a:xfrm>
            <a:off x="2592029" y="2971799"/>
            <a:ext cx="7525364" cy="185583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09F1423-A92C-8C33-FF1F-2FB31472FFDB}"/>
              </a:ext>
            </a:extLst>
          </p:cNvPr>
          <p:cNvSpPr/>
          <p:nvPr/>
        </p:nvSpPr>
        <p:spPr>
          <a:xfrm>
            <a:off x="2007010" y="4962832"/>
            <a:ext cx="5730978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3070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8C45C1-DCBD-3B7A-CA2C-2A8E0DBB00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83F845F-FB18-38C3-0D0E-38E0AD297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2052" y="542106"/>
            <a:ext cx="9969909" cy="795081"/>
          </a:xfrm>
        </p:spPr>
        <p:txBody>
          <a:bodyPr>
            <a:normAutofit fontScale="90000"/>
          </a:bodyPr>
          <a:lstStyle/>
          <a:p>
            <a:r>
              <a:rPr lang="en-US" altLang="ja-JP" dirty="0"/>
              <a:t>  11. a</a:t>
            </a:r>
            <a:r>
              <a:rPr kumimoji="1" lang="en-US" altLang="ja-JP" dirty="0"/>
              <a:t>nd but so (</a:t>
            </a:r>
            <a:r>
              <a:rPr kumimoji="1" lang="ja-JP" altLang="en-US" dirty="0"/>
              <a:t>接続詞</a:t>
            </a:r>
            <a:r>
              <a:rPr kumimoji="1" lang="en-US" altLang="ja-JP" dirty="0"/>
              <a:t>)</a:t>
            </a:r>
            <a:r>
              <a:rPr lang="ja-JP" altLang="en-US" dirty="0"/>
              <a:t>で英文をつなげる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5C6F1D1-B49E-36E8-2FAD-0E723704B0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60206"/>
            <a:ext cx="10515600" cy="5016757"/>
          </a:xfrm>
        </p:spPr>
        <p:txBody>
          <a:bodyPr/>
          <a:lstStyle/>
          <a:p>
            <a:pPr marL="0" indent="0">
              <a:buNone/>
            </a:pPr>
            <a:r>
              <a:rPr lang="ja-JP" altLang="en-US" sz="6000" dirty="0"/>
              <a:t>・</a:t>
            </a:r>
            <a:r>
              <a:rPr lang="en-US" altLang="ja-JP" sz="6000" b="1" dirty="0"/>
              <a:t>I made model cars</a:t>
            </a:r>
            <a:r>
              <a:rPr lang="en-US" altLang="ja-JP" sz="6000" dirty="0"/>
              <a:t>, </a:t>
            </a:r>
          </a:p>
          <a:p>
            <a:pPr marL="0" indent="0">
              <a:buNone/>
            </a:pPr>
            <a:endParaRPr lang="en-US" altLang="ja-JP" sz="6000" dirty="0"/>
          </a:p>
          <a:p>
            <a:pPr marL="0" indent="0">
              <a:buNone/>
            </a:pPr>
            <a:r>
              <a:rPr lang="en-US" altLang="ja-JP" sz="6000" b="1" dirty="0"/>
              <a:t>and</a:t>
            </a:r>
            <a:r>
              <a:rPr lang="en-US" altLang="ja-JP" sz="6000" dirty="0"/>
              <a:t> (I) painted them, </a:t>
            </a:r>
          </a:p>
          <a:p>
            <a:pPr marL="0" indent="0">
              <a:buNone/>
            </a:pPr>
            <a:r>
              <a:rPr lang="en-US" altLang="ja-JP" sz="6000" b="1" dirty="0"/>
              <a:t>so</a:t>
            </a:r>
            <a:r>
              <a:rPr lang="en-US" altLang="ja-JP" sz="6000" dirty="0"/>
              <a:t> they are my favorite. </a:t>
            </a:r>
            <a:endParaRPr kumimoji="1" lang="ja-JP" altLang="en-US" dirty="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41B4382-4DCC-28ED-8138-B8903D3F9FB5}"/>
              </a:ext>
            </a:extLst>
          </p:cNvPr>
          <p:cNvSpPr/>
          <p:nvPr/>
        </p:nvSpPr>
        <p:spPr>
          <a:xfrm>
            <a:off x="2513371" y="2971800"/>
            <a:ext cx="5529416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B69BD0A-D966-C259-C611-23B0F80F57F5}"/>
              </a:ext>
            </a:extLst>
          </p:cNvPr>
          <p:cNvSpPr/>
          <p:nvPr/>
        </p:nvSpPr>
        <p:spPr>
          <a:xfrm>
            <a:off x="1997177" y="3959942"/>
            <a:ext cx="7156655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2310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E40B5E-5C71-9953-C20C-A27127C5DD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2DBEF00-735B-630A-6416-14F4BBDD4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046111" cy="795081"/>
          </a:xfrm>
        </p:spPr>
        <p:txBody>
          <a:bodyPr>
            <a:normAutofit fontScale="90000"/>
          </a:bodyPr>
          <a:lstStyle/>
          <a:p>
            <a:r>
              <a:rPr lang="en-US" altLang="ja-JP" dirty="0"/>
              <a:t>  12. a</a:t>
            </a:r>
            <a:r>
              <a:rPr kumimoji="1" lang="en-US" altLang="ja-JP" dirty="0"/>
              <a:t>nd but so (</a:t>
            </a:r>
            <a:r>
              <a:rPr kumimoji="1" lang="ja-JP" altLang="en-US" dirty="0"/>
              <a:t>接続詞</a:t>
            </a:r>
            <a:r>
              <a:rPr kumimoji="1" lang="en-US" altLang="ja-JP" dirty="0"/>
              <a:t>)</a:t>
            </a:r>
            <a:r>
              <a:rPr lang="ja-JP" altLang="en-US" dirty="0"/>
              <a:t>で英文をつなげる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A4B731D-4B3E-6630-7DFE-A1F843F595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60206"/>
            <a:ext cx="10515600" cy="5016757"/>
          </a:xfrm>
        </p:spPr>
        <p:txBody>
          <a:bodyPr/>
          <a:lstStyle/>
          <a:p>
            <a:pPr marL="0" indent="0">
              <a:buNone/>
            </a:pPr>
            <a:r>
              <a:rPr lang="ja-JP" altLang="en-US" sz="6000" dirty="0"/>
              <a:t>・</a:t>
            </a:r>
            <a:r>
              <a:rPr lang="en-US" altLang="ja-JP" sz="6000" b="1" dirty="0"/>
              <a:t>I went swimming</a:t>
            </a:r>
            <a:r>
              <a:rPr lang="en-US" altLang="ja-JP" sz="6000" dirty="0"/>
              <a:t>, </a:t>
            </a:r>
          </a:p>
          <a:p>
            <a:pPr marL="0" indent="0">
              <a:buNone/>
            </a:pPr>
            <a:endParaRPr lang="en-US" altLang="ja-JP" sz="6000" dirty="0"/>
          </a:p>
          <a:p>
            <a:pPr marL="0" indent="0">
              <a:buNone/>
            </a:pPr>
            <a:r>
              <a:rPr lang="en-US" altLang="ja-JP" sz="6000" b="1" dirty="0"/>
              <a:t>and</a:t>
            </a:r>
            <a:r>
              <a:rPr lang="en-US" altLang="ja-JP" sz="6000" dirty="0"/>
              <a:t> (I) swam 100 meters, </a:t>
            </a:r>
          </a:p>
          <a:p>
            <a:pPr marL="0" indent="0">
              <a:buNone/>
            </a:pPr>
            <a:r>
              <a:rPr lang="en-US" altLang="ja-JP" sz="6000" b="1" dirty="0"/>
              <a:t>so</a:t>
            </a:r>
            <a:r>
              <a:rPr lang="en-US" altLang="ja-JP" sz="6000" dirty="0"/>
              <a:t> I was very tired.</a:t>
            </a:r>
            <a:endParaRPr kumimoji="1" lang="ja-JP" altLang="en-US" dirty="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7DBAC5F-CB34-76EC-B33B-2DF816AE7EE1}"/>
              </a:ext>
            </a:extLst>
          </p:cNvPr>
          <p:cNvSpPr/>
          <p:nvPr/>
        </p:nvSpPr>
        <p:spPr>
          <a:xfrm>
            <a:off x="2513370" y="2971800"/>
            <a:ext cx="7181235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8C7EA47-9DC9-8629-3912-35694A33C99C}"/>
              </a:ext>
            </a:extLst>
          </p:cNvPr>
          <p:cNvSpPr/>
          <p:nvPr/>
        </p:nvSpPr>
        <p:spPr>
          <a:xfrm>
            <a:off x="1997178" y="3959942"/>
            <a:ext cx="5662152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7243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25B3E-558A-72F1-7861-BE2E5BB66E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3BC6AB4-1135-B2C5-AF7A-2B50A2EF60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515600" cy="795081"/>
          </a:xfrm>
        </p:spPr>
        <p:txBody>
          <a:bodyPr>
            <a:normAutofit/>
          </a:bodyPr>
          <a:lstStyle/>
          <a:p>
            <a:r>
              <a:rPr lang="en-US" altLang="ja-JP" dirty="0"/>
              <a:t> 13. a</a:t>
            </a:r>
            <a:r>
              <a:rPr kumimoji="1" lang="en-US" altLang="ja-JP" dirty="0"/>
              <a:t>nd but so (</a:t>
            </a:r>
            <a:r>
              <a:rPr kumimoji="1" lang="ja-JP" altLang="en-US" dirty="0"/>
              <a:t>接続詞</a:t>
            </a:r>
            <a:r>
              <a:rPr kumimoji="1" lang="en-US" altLang="ja-JP" dirty="0"/>
              <a:t>)</a:t>
            </a:r>
            <a:r>
              <a:rPr lang="ja-JP" altLang="en-US" dirty="0"/>
              <a:t>で英文をつなげる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7602EE8-1B13-082C-05DE-648126DDB1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948" y="1160206"/>
            <a:ext cx="11720052" cy="5016757"/>
          </a:xfrm>
        </p:spPr>
        <p:txBody>
          <a:bodyPr/>
          <a:lstStyle/>
          <a:p>
            <a:pPr marL="0" indent="0">
              <a:buNone/>
            </a:pPr>
            <a:r>
              <a:rPr lang="ja-JP" altLang="en-US" sz="6000" dirty="0"/>
              <a:t>・</a:t>
            </a:r>
            <a:r>
              <a:rPr lang="en-US" altLang="ja-JP" sz="6000" b="1" dirty="0"/>
              <a:t>I took pictures of mountains</a:t>
            </a:r>
            <a:r>
              <a:rPr lang="en-US" altLang="ja-JP" sz="6000" dirty="0"/>
              <a:t>, </a:t>
            </a:r>
          </a:p>
          <a:p>
            <a:pPr marL="0" indent="0">
              <a:buNone/>
            </a:pPr>
            <a:endParaRPr lang="en-US" altLang="ja-JP" sz="6000" dirty="0"/>
          </a:p>
          <a:p>
            <a:pPr marL="0" indent="0">
              <a:buNone/>
            </a:pPr>
            <a:r>
              <a:rPr lang="en-US" altLang="ja-JP" sz="6000" b="1" dirty="0"/>
              <a:t>and</a:t>
            </a:r>
            <a:r>
              <a:rPr lang="en-US" altLang="ja-JP" sz="6000" dirty="0"/>
              <a:t> they are beautiful, </a:t>
            </a:r>
          </a:p>
          <a:p>
            <a:pPr marL="0" indent="0">
              <a:buNone/>
            </a:pPr>
            <a:r>
              <a:rPr lang="en-US" altLang="ja-JP" sz="6000" b="1" dirty="0"/>
              <a:t>so</a:t>
            </a:r>
            <a:r>
              <a:rPr lang="en-US" altLang="ja-JP" sz="6000" dirty="0"/>
              <a:t> I like taking pictures.</a:t>
            </a:r>
            <a:endParaRPr kumimoji="1" lang="ja-JP" altLang="en-US" dirty="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76C2F22-39F4-856E-1A1F-D6F4C6FEFAD6}"/>
              </a:ext>
            </a:extLst>
          </p:cNvPr>
          <p:cNvSpPr/>
          <p:nvPr/>
        </p:nvSpPr>
        <p:spPr>
          <a:xfrm>
            <a:off x="2159409" y="2893142"/>
            <a:ext cx="6266835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46EA316-C5E1-24B0-E6B4-1D04F84356C7}"/>
              </a:ext>
            </a:extLst>
          </p:cNvPr>
          <p:cNvSpPr/>
          <p:nvPr/>
        </p:nvSpPr>
        <p:spPr>
          <a:xfrm>
            <a:off x="1584222" y="3969775"/>
            <a:ext cx="7412294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2830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CF74F9-FE4D-CE1C-3DD0-02C7FA6417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83210F0-B99A-7F77-33A8-50267B84B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331246" cy="795081"/>
          </a:xfrm>
        </p:spPr>
        <p:txBody>
          <a:bodyPr>
            <a:normAutofit fontScale="90000"/>
          </a:bodyPr>
          <a:lstStyle/>
          <a:p>
            <a:r>
              <a:rPr lang="en-US" altLang="ja-JP" dirty="0"/>
              <a:t>  14. a</a:t>
            </a:r>
            <a:r>
              <a:rPr kumimoji="1" lang="en-US" altLang="ja-JP" dirty="0"/>
              <a:t>nd but so (</a:t>
            </a:r>
            <a:r>
              <a:rPr kumimoji="1" lang="ja-JP" altLang="en-US" dirty="0"/>
              <a:t>接続詞</a:t>
            </a:r>
            <a:r>
              <a:rPr kumimoji="1" lang="en-US" altLang="ja-JP" dirty="0"/>
              <a:t>)</a:t>
            </a:r>
            <a:r>
              <a:rPr lang="ja-JP" altLang="en-US" dirty="0"/>
              <a:t>で英文をつなげる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7EB673D-C8A1-EFB3-061F-65D86DD5E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60206"/>
            <a:ext cx="10515600" cy="5016757"/>
          </a:xfrm>
        </p:spPr>
        <p:txBody>
          <a:bodyPr/>
          <a:lstStyle/>
          <a:p>
            <a:pPr marL="0" indent="0">
              <a:buNone/>
            </a:pPr>
            <a:r>
              <a:rPr lang="ja-JP" altLang="en-US" sz="6000" dirty="0"/>
              <a:t>・</a:t>
            </a:r>
            <a:r>
              <a:rPr lang="en-US" altLang="ja-JP" sz="6000" b="1" dirty="0"/>
              <a:t>I played the guitar</a:t>
            </a:r>
            <a:r>
              <a:rPr lang="en-US" altLang="ja-JP" sz="6000" dirty="0"/>
              <a:t>, </a:t>
            </a:r>
          </a:p>
          <a:p>
            <a:pPr marL="0" indent="0">
              <a:buNone/>
            </a:pPr>
            <a:endParaRPr lang="en-US" altLang="ja-JP" sz="6000" dirty="0"/>
          </a:p>
          <a:p>
            <a:pPr marL="0" indent="0">
              <a:buNone/>
            </a:pPr>
            <a:r>
              <a:rPr lang="en-US" altLang="ja-JP" sz="6000" b="1" dirty="0"/>
              <a:t>but</a:t>
            </a:r>
            <a:r>
              <a:rPr lang="en-US" altLang="ja-JP" sz="6000" dirty="0"/>
              <a:t> it was difficult, </a:t>
            </a:r>
          </a:p>
          <a:p>
            <a:pPr marL="0" indent="0">
              <a:buNone/>
            </a:pPr>
            <a:r>
              <a:rPr lang="en-US" altLang="ja-JP" sz="6000" b="1" dirty="0"/>
              <a:t>so</a:t>
            </a:r>
            <a:r>
              <a:rPr lang="en-US" altLang="ja-JP" sz="6000" dirty="0"/>
              <a:t> I practiced hard.</a:t>
            </a:r>
            <a:endParaRPr kumimoji="1" lang="ja-JP" altLang="en-US" dirty="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EAD39B4-C07C-D74E-B7D8-40970BD28C43}"/>
              </a:ext>
            </a:extLst>
          </p:cNvPr>
          <p:cNvSpPr/>
          <p:nvPr/>
        </p:nvSpPr>
        <p:spPr>
          <a:xfrm>
            <a:off x="2287229" y="2971800"/>
            <a:ext cx="5077132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B2A4CC7-4EF4-0C6C-BB47-D703BD94557A}"/>
              </a:ext>
            </a:extLst>
          </p:cNvPr>
          <p:cNvSpPr/>
          <p:nvPr/>
        </p:nvSpPr>
        <p:spPr>
          <a:xfrm>
            <a:off x="1997178" y="3959942"/>
            <a:ext cx="5809636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7773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C729C2-39A0-9B42-E458-69357F990E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6DAA8CC-0D40-8C61-69C8-3DB218D82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272253" cy="795081"/>
          </a:xfrm>
        </p:spPr>
        <p:txBody>
          <a:bodyPr>
            <a:normAutofit fontScale="90000"/>
          </a:bodyPr>
          <a:lstStyle/>
          <a:p>
            <a:r>
              <a:rPr lang="en-US" altLang="ja-JP" dirty="0"/>
              <a:t>  15. a</a:t>
            </a:r>
            <a:r>
              <a:rPr kumimoji="1" lang="en-US" altLang="ja-JP" dirty="0"/>
              <a:t>nd but so (</a:t>
            </a:r>
            <a:r>
              <a:rPr kumimoji="1" lang="ja-JP" altLang="en-US" dirty="0"/>
              <a:t>接続詞</a:t>
            </a:r>
            <a:r>
              <a:rPr kumimoji="1" lang="en-US" altLang="ja-JP" dirty="0"/>
              <a:t>)</a:t>
            </a:r>
            <a:r>
              <a:rPr lang="ja-JP" altLang="en-US" dirty="0"/>
              <a:t>で英文をつなげる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86830A5-17B5-5899-E3AB-A785D9D2E8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60206"/>
            <a:ext cx="10515600" cy="5016757"/>
          </a:xfrm>
        </p:spPr>
        <p:txBody>
          <a:bodyPr/>
          <a:lstStyle/>
          <a:p>
            <a:pPr marL="0" indent="0">
              <a:buNone/>
            </a:pPr>
            <a:r>
              <a:rPr lang="ja-JP" altLang="en-US" sz="6000" dirty="0"/>
              <a:t>・</a:t>
            </a:r>
            <a:r>
              <a:rPr lang="en-US" altLang="ja-JP" sz="6000" b="1" dirty="0"/>
              <a:t>I practiced kendo</a:t>
            </a:r>
            <a:r>
              <a:rPr lang="en-US" altLang="ja-JP" sz="6000" dirty="0"/>
              <a:t>, </a:t>
            </a:r>
          </a:p>
          <a:p>
            <a:pPr marL="0" indent="0">
              <a:buNone/>
            </a:pPr>
            <a:endParaRPr lang="en-US" altLang="ja-JP" sz="6000" dirty="0"/>
          </a:p>
          <a:p>
            <a:pPr marL="0" indent="0">
              <a:buNone/>
            </a:pPr>
            <a:r>
              <a:rPr lang="en-US" altLang="ja-JP" sz="6000" b="1" dirty="0"/>
              <a:t>and</a:t>
            </a:r>
            <a:r>
              <a:rPr lang="en-US" altLang="ja-JP" sz="6000" dirty="0"/>
              <a:t> it is a Japanese sport, </a:t>
            </a:r>
            <a:r>
              <a:rPr lang="en-US" altLang="ja-JP" sz="6000" b="1" dirty="0"/>
              <a:t>but</a:t>
            </a:r>
            <a:r>
              <a:rPr lang="en-US" altLang="ja-JP" sz="6000" dirty="0"/>
              <a:t> the practice was hard.</a:t>
            </a:r>
            <a:endParaRPr kumimoji="1" lang="ja-JP" altLang="en-US" dirty="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7EAFE03-6BFB-2D89-10E7-8A1F34176874}"/>
              </a:ext>
            </a:extLst>
          </p:cNvPr>
          <p:cNvSpPr/>
          <p:nvPr/>
        </p:nvSpPr>
        <p:spPr>
          <a:xfrm>
            <a:off x="2513370" y="2971800"/>
            <a:ext cx="7466371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ABDD86A-4A52-1B4C-675B-07FD802F0C1C}"/>
              </a:ext>
            </a:extLst>
          </p:cNvPr>
          <p:cNvSpPr/>
          <p:nvPr/>
        </p:nvSpPr>
        <p:spPr>
          <a:xfrm>
            <a:off x="2400299" y="3969775"/>
            <a:ext cx="7707262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7523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8594D1-4D72-D7C3-A312-A213077C3F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96F4AD6-8994-93FE-18A0-064FC62912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515600" cy="795081"/>
          </a:xfrm>
        </p:spPr>
        <p:txBody>
          <a:bodyPr>
            <a:normAutofit/>
          </a:bodyPr>
          <a:lstStyle/>
          <a:p>
            <a:r>
              <a:rPr lang="en-US" altLang="ja-JP" dirty="0"/>
              <a:t> 16. a</a:t>
            </a:r>
            <a:r>
              <a:rPr kumimoji="1" lang="en-US" altLang="ja-JP" dirty="0"/>
              <a:t>nd but so (</a:t>
            </a:r>
            <a:r>
              <a:rPr kumimoji="1" lang="ja-JP" altLang="en-US" dirty="0"/>
              <a:t>接続詞</a:t>
            </a:r>
            <a:r>
              <a:rPr kumimoji="1" lang="en-US" altLang="ja-JP" dirty="0"/>
              <a:t>)</a:t>
            </a:r>
            <a:r>
              <a:rPr lang="ja-JP" altLang="en-US" dirty="0"/>
              <a:t>で英文をつなげる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7161AD8-B97E-C3B9-4826-A26374F6D7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60206"/>
            <a:ext cx="10515600" cy="5016757"/>
          </a:xfrm>
        </p:spPr>
        <p:txBody>
          <a:bodyPr/>
          <a:lstStyle/>
          <a:p>
            <a:pPr marL="0" indent="0">
              <a:buNone/>
            </a:pPr>
            <a:r>
              <a:rPr lang="ja-JP" altLang="en-US" sz="6000" dirty="0"/>
              <a:t>・</a:t>
            </a:r>
            <a:r>
              <a:rPr lang="en-US" altLang="ja-JP" sz="6000" b="1" dirty="0"/>
              <a:t>I painted pictures of the sea</a:t>
            </a:r>
            <a:r>
              <a:rPr lang="en-US" altLang="ja-JP" sz="6000" dirty="0"/>
              <a:t>, </a:t>
            </a:r>
          </a:p>
          <a:p>
            <a:pPr marL="0" indent="0">
              <a:buNone/>
            </a:pPr>
            <a:endParaRPr lang="en-US" altLang="ja-JP" sz="6000" dirty="0"/>
          </a:p>
          <a:p>
            <a:pPr marL="0" indent="0">
              <a:buNone/>
            </a:pPr>
            <a:r>
              <a:rPr lang="en-US" altLang="ja-JP" sz="6000" b="1" dirty="0"/>
              <a:t>and</a:t>
            </a:r>
            <a:r>
              <a:rPr lang="en-US" altLang="ja-JP" sz="6000" dirty="0"/>
              <a:t> I enjoyed painting them, </a:t>
            </a:r>
          </a:p>
          <a:p>
            <a:pPr marL="0" indent="0">
              <a:buNone/>
            </a:pPr>
            <a:r>
              <a:rPr lang="en-US" altLang="ja-JP" sz="6000" b="1" dirty="0"/>
              <a:t>so</a:t>
            </a:r>
            <a:r>
              <a:rPr lang="en-US" altLang="ja-JP" sz="6000" dirty="0"/>
              <a:t> I felt happy.</a:t>
            </a:r>
            <a:endParaRPr kumimoji="1" lang="ja-JP" altLang="en-US" dirty="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C8DCBDF-0D5B-8BB8-EDE7-FB52208FF3FA}"/>
              </a:ext>
            </a:extLst>
          </p:cNvPr>
          <p:cNvSpPr/>
          <p:nvPr/>
        </p:nvSpPr>
        <p:spPr>
          <a:xfrm>
            <a:off x="2483874" y="3803777"/>
            <a:ext cx="8321777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1881CA5-106C-9220-5E98-CD13CD576C2C}"/>
              </a:ext>
            </a:extLst>
          </p:cNvPr>
          <p:cNvSpPr/>
          <p:nvPr/>
        </p:nvSpPr>
        <p:spPr>
          <a:xfrm>
            <a:off x="1948016" y="4783394"/>
            <a:ext cx="4580604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2874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C69E58-E1A9-243B-E0B6-64DB8E46DF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53D4C15-06AB-BBD2-CDE5-4AA2DF7E5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9475839" cy="795081"/>
          </a:xfrm>
        </p:spPr>
        <p:txBody>
          <a:bodyPr>
            <a:normAutofit fontScale="90000"/>
          </a:bodyPr>
          <a:lstStyle/>
          <a:p>
            <a:r>
              <a:rPr lang="en-US" altLang="ja-JP" dirty="0"/>
              <a:t>17. a</a:t>
            </a:r>
            <a:r>
              <a:rPr kumimoji="1" lang="en-US" altLang="ja-JP" dirty="0"/>
              <a:t>nd but so (</a:t>
            </a:r>
            <a:r>
              <a:rPr kumimoji="1" lang="ja-JP" altLang="en-US" dirty="0"/>
              <a:t>接続詞</a:t>
            </a:r>
            <a:r>
              <a:rPr kumimoji="1" lang="en-US" altLang="ja-JP" dirty="0"/>
              <a:t>)</a:t>
            </a:r>
            <a:r>
              <a:rPr lang="ja-JP" altLang="en-US" dirty="0"/>
              <a:t>で英文をつなげる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5EEF818-1814-37A2-DB79-FB79350C31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60206"/>
            <a:ext cx="10515600" cy="5016757"/>
          </a:xfrm>
        </p:spPr>
        <p:txBody>
          <a:bodyPr/>
          <a:lstStyle/>
          <a:p>
            <a:pPr marL="0" indent="0">
              <a:buNone/>
            </a:pPr>
            <a:r>
              <a:rPr lang="ja-JP" altLang="en-US" sz="6000" dirty="0"/>
              <a:t>・</a:t>
            </a:r>
            <a:r>
              <a:rPr lang="en-US" altLang="ja-JP" sz="6000" b="1" dirty="0"/>
              <a:t>I talked with my best friend in Nakano Park</a:t>
            </a:r>
            <a:r>
              <a:rPr lang="en-US" altLang="ja-JP" sz="6000" dirty="0"/>
              <a:t>, </a:t>
            </a:r>
          </a:p>
          <a:p>
            <a:pPr marL="0" indent="0">
              <a:buNone/>
            </a:pPr>
            <a:endParaRPr lang="en-US" altLang="ja-JP" sz="6000" dirty="0"/>
          </a:p>
          <a:p>
            <a:pPr marL="0" indent="0">
              <a:buNone/>
            </a:pPr>
            <a:r>
              <a:rPr lang="en-US" altLang="ja-JP" sz="6000" b="1" dirty="0"/>
              <a:t>and</a:t>
            </a:r>
            <a:r>
              <a:rPr lang="en-US" altLang="ja-JP" sz="6000" dirty="0"/>
              <a:t> she is funny, </a:t>
            </a:r>
          </a:p>
          <a:p>
            <a:pPr marL="0" indent="0">
              <a:buNone/>
            </a:pPr>
            <a:r>
              <a:rPr lang="en-US" altLang="ja-JP" sz="6000" b="1" dirty="0"/>
              <a:t>so</a:t>
            </a:r>
            <a:r>
              <a:rPr lang="en-US" altLang="ja-JP" sz="6000" dirty="0"/>
              <a:t> I like her.</a:t>
            </a:r>
            <a:endParaRPr kumimoji="1" lang="ja-JP" altLang="en-US" dirty="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CC0D4D5-67C2-F497-8FB5-801B89141D14}"/>
              </a:ext>
            </a:extLst>
          </p:cNvPr>
          <p:cNvSpPr/>
          <p:nvPr/>
        </p:nvSpPr>
        <p:spPr>
          <a:xfrm>
            <a:off x="2523202" y="3847025"/>
            <a:ext cx="4182397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9C57DB3-5D0C-BF0D-521B-27B1482EE194}"/>
              </a:ext>
            </a:extLst>
          </p:cNvPr>
          <p:cNvSpPr/>
          <p:nvPr/>
        </p:nvSpPr>
        <p:spPr>
          <a:xfrm>
            <a:off x="1928352" y="4783394"/>
            <a:ext cx="3597378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0456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956C03-6ADE-3A68-1BA9-35E0E4A994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10BECEB-ECFD-9181-2ACE-DFE8A4F9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9475839" cy="795081"/>
          </a:xfrm>
        </p:spPr>
        <p:txBody>
          <a:bodyPr>
            <a:normAutofit fontScale="90000"/>
          </a:bodyPr>
          <a:lstStyle/>
          <a:p>
            <a:r>
              <a:rPr lang="en-US" altLang="ja-JP" dirty="0"/>
              <a:t>18. a</a:t>
            </a:r>
            <a:r>
              <a:rPr kumimoji="1" lang="en-US" altLang="ja-JP" dirty="0"/>
              <a:t>nd but so (</a:t>
            </a:r>
            <a:r>
              <a:rPr kumimoji="1" lang="ja-JP" altLang="en-US" dirty="0"/>
              <a:t>接続詞</a:t>
            </a:r>
            <a:r>
              <a:rPr kumimoji="1" lang="en-US" altLang="ja-JP" dirty="0"/>
              <a:t>)</a:t>
            </a:r>
            <a:r>
              <a:rPr lang="ja-JP" altLang="en-US" dirty="0"/>
              <a:t>で英文をつなげる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534B4E0-C2FD-B793-2C61-E148794D47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60206"/>
            <a:ext cx="10515600" cy="5016757"/>
          </a:xfrm>
        </p:spPr>
        <p:txBody>
          <a:bodyPr/>
          <a:lstStyle/>
          <a:p>
            <a:pPr marL="0" indent="0">
              <a:buNone/>
            </a:pPr>
            <a:r>
              <a:rPr lang="ja-JP" altLang="en-US" sz="6000" dirty="0"/>
              <a:t>・</a:t>
            </a:r>
            <a:r>
              <a:rPr lang="en-US" altLang="ja-JP" sz="6000" b="1" dirty="0"/>
              <a:t>I helped my mother</a:t>
            </a:r>
            <a:r>
              <a:rPr lang="en-US" altLang="ja-JP" sz="6000" dirty="0"/>
              <a:t>, </a:t>
            </a:r>
          </a:p>
          <a:p>
            <a:pPr marL="0" indent="0">
              <a:buNone/>
            </a:pPr>
            <a:endParaRPr lang="en-US" altLang="ja-JP" sz="6000" dirty="0"/>
          </a:p>
          <a:p>
            <a:pPr marL="0" indent="0">
              <a:buNone/>
            </a:pPr>
            <a:r>
              <a:rPr lang="en-US" altLang="ja-JP" sz="6000" b="1" dirty="0"/>
              <a:t>and</a:t>
            </a:r>
            <a:r>
              <a:rPr lang="en-US" altLang="ja-JP" sz="6000" dirty="0"/>
              <a:t> (I) washed the dishes</a:t>
            </a:r>
          </a:p>
          <a:p>
            <a:pPr marL="0" indent="0">
              <a:buNone/>
            </a:pPr>
            <a:r>
              <a:rPr lang="en-US" altLang="ja-JP" sz="6000" dirty="0"/>
              <a:t>        after dinner, </a:t>
            </a:r>
          </a:p>
          <a:p>
            <a:pPr marL="0" indent="0">
              <a:buNone/>
            </a:pPr>
            <a:r>
              <a:rPr lang="en-US" altLang="ja-JP" sz="6000" b="1" dirty="0"/>
              <a:t>so</a:t>
            </a:r>
            <a:r>
              <a:rPr lang="en-US" altLang="ja-JP" sz="6000" dirty="0"/>
              <a:t> she was happy.</a:t>
            </a:r>
            <a:endParaRPr kumimoji="1" lang="ja-JP" altLang="en-US" dirty="0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B9BB275-BD68-1F74-90F1-663312983829}"/>
              </a:ext>
            </a:extLst>
          </p:cNvPr>
          <p:cNvSpPr/>
          <p:nvPr/>
        </p:nvSpPr>
        <p:spPr>
          <a:xfrm>
            <a:off x="2503538" y="2971799"/>
            <a:ext cx="7682681" cy="179684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116D031D-FBB1-279D-01C6-5A2AD7E75692}"/>
              </a:ext>
            </a:extLst>
          </p:cNvPr>
          <p:cNvSpPr/>
          <p:nvPr/>
        </p:nvSpPr>
        <p:spPr>
          <a:xfrm>
            <a:off x="1948015" y="4943168"/>
            <a:ext cx="5819469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9905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A59282-485D-9A34-FAD2-09EFCED7DA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977BF97-AFCF-EA5E-2266-51578F7B1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692148" cy="795081"/>
          </a:xfrm>
        </p:spPr>
        <p:txBody>
          <a:bodyPr>
            <a:normAutofit fontScale="90000"/>
          </a:bodyPr>
          <a:lstStyle/>
          <a:p>
            <a:r>
              <a:rPr lang="en-US" altLang="ja-JP" dirty="0"/>
              <a:t>1. a</a:t>
            </a:r>
            <a:r>
              <a:rPr kumimoji="1" lang="en-US" altLang="ja-JP" dirty="0"/>
              <a:t>nd but so (</a:t>
            </a:r>
            <a:r>
              <a:rPr kumimoji="1" lang="ja-JP" altLang="en-US" dirty="0"/>
              <a:t>接続詞</a:t>
            </a:r>
            <a:r>
              <a:rPr kumimoji="1" lang="en-US" altLang="ja-JP" dirty="0"/>
              <a:t>)</a:t>
            </a:r>
            <a:r>
              <a:rPr lang="ja-JP" altLang="en-US" dirty="0"/>
              <a:t>で英文をつなげる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746A412-4117-0E45-E4EB-02A46CEF11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60206"/>
            <a:ext cx="10515600" cy="5016757"/>
          </a:xfrm>
        </p:spPr>
        <p:txBody>
          <a:bodyPr/>
          <a:lstStyle/>
          <a:p>
            <a:pPr marL="0" indent="0">
              <a:buNone/>
            </a:pPr>
            <a:r>
              <a:rPr lang="ja-JP" altLang="en-US" sz="6000" dirty="0"/>
              <a:t>・</a:t>
            </a:r>
            <a:r>
              <a:rPr lang="en-US" altLang="ja-JP" sz="6000" b="1" dirty="0"/>
              <a:t>I played tennis with my mother,</a:t>
            </a:r>
          </a:p>
          <a:p>
            <a:pPr marL="0" indent="0">
              <a:buNone/>
            </a:pPr>
            <a:r>
              <a:rPr lang="en-US" altLang="ja-JP" sz="6000" b="1" dirty="0"/>
              <a:t> </a:t>
            </a:r>
          </a:p>
          <a:p>
            <a:pPr marL="0" indent="0">
              <a:buNone/>
            </a:pPr>
            <a:r>
              <a:rPr lang="en-US" altLang="ja-JP" sz="6000" b="1" dirty="0"/>
              <a:t>and</a:t>
            </a:r>
            <a:r>
              <a:rPr lang="en-US" altLang="ja-JP" sz="6000" dirty="0"/>
              <a:t> she is very good, </a:t>
            </a:r>
          </a:p>
          <a:p>
            <a:pPr marL="0" indent="0">
              <a:buNone/>
            </a:pPr>
            <a:r>
              <a:rPr lang="en-US" altLang="ja-JP" sz="6000" b="1" dirty="0"/>
              <a:t>so</a:t>
            </a:r>
            <a:r>
              <a:rPr lang="en-US" altLang="ja-JP" sz="6000" dirty="0"/>
              <a:t> I want to practice more.</a:t>
            </a:r>
            <a:endParaRPr kumimoji="1" lang="ja-JP" altLang="en-US" dirty="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0B133E5-8557-F678-F338-694B9F426DD2}"/>
              </a:ext>
            </a:extLst>
          </p:cNvPr>
          <p:cNvSpPr/>
          <p:nvPr/>
        </p:nvSpPr>
        <p:spPr>
          <a:xfrm>
            <a:off x="2474041" y="3778045"/>
            <a:ext cx="5637571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9D35BD4-88A3-974C-C0D9-BA80B2B2FA7F}"/>
              </a:ext>
            </a:extLst>
          </p:cNvPr>
          <p:cNvSpPr/>
          <p:nvPr/>
        </p:nvSpPr>
        <p:spPr>
          <a:xfrm>
            <a:off x="2056170" y="4783394"/>
            <a:ext cx="8051391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6336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89B968-19FB-737E-CF43-99470DD62C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360E9B8-D5B0-8B6E-2A51-6CBD49EEC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036278" cy="795081"/>
          </a:xfrm>
        </p:spPr>
        <p:txBody>
          <a:bodyPr>
            <a:normAutofit fontScale="90000"/>
          </a:bodyPr>
          <a:lstStyle/>
          <a:p>
            <a:r>
              <a:rPr lang="en-US" altLang="ja-JP" dirty="0"/>
              <a:t> 19. a</a:t>
            </a:r>
            <a:r>
              <a:rPr kumimoji="1" lang="en-US" altLang="ja-JP" dirty="0"/>
              <a:t>nd but so (</a:t>
            </a:r>
            <a:r>
              <a:rPr kumimoji="1" lang="ja-JP" altLang="en-US" dirty="0"/>
              <a:t>接続詞</a:t>
            </a:r>
            <a:r>
              <a:rPr kumimoji="1" lang="en-US" altLang="ja-JP" dirty="0"/>
              <a:t>)</a:t>
            </a:r>
            <a:r>
              <a:rPr lang="ja-JP" altLang="en-US" dirty="0"/>
              <a:t>で英文をつなげる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C241EEA-FE34-AB3B-3FD1-3304103655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60206"/>
            <a:ext cx="10515600" cy="5016757"/>
          </a:xfrm>
        </p:spPr>
        <p:txBody>
          <a:bodyPr/>
          <a:lstStyle/>
          <a:p>
            <a:pPr marL="0" indent="0">
              <a:buNone/>
            </a:pPr>
            <a:r>
              <a:rPr lang="ja-JP" altLang="en-US" sz="6000" dirty="0"/>
              <a:t>・</a:t>
            </a:r>
            <a:r>
              <a:rPr lang="en-US" altLang="ja-JP" sz="6000" b="1" dirty="0"/>
              <a:t>I *ate snacks</a:t>
            </a:r>
            <a:r>
              <a:rPr lang="ja-JP" altLang="en-US" sz="6000" b="1" dirty="0"/>
              <a:t> </a:t>
            </a:r>
            <a:r>
              <a:rPr lang="en-US" altLang="ja-JP" sz="6000" b="1" dirty="0"/>
              <a:t>a</a:t>
            </a:r>
            <a:r>
              <a:rPr lang="ja-JP" altLang="en-US" sz="6000" b="1" dirty="0"/>
              <a:t> </a:t>
            </a:r>
            <a:r>
              <a:rPr lang="en-US" altLang="ja-JP" sz="6000" b="1" dirty="0"/>
              <a:t>lot</a:t>
            </a:r>
            <a:r>
              <a:rPr lang="en-US" altLang="ja-JP" sz="6000" dirty="0"/>
              <a:t>, </a:t>
            </a:r>
          </a:p>
          <a:p>
            <a:pPr marL="0" indent="0">
              <a:buNone/>
            </a:pPr>
            <a:endParaRPr lang="en-US" altLang="ja-JP" sz="6000" dirty="0"/>
          </a:p>
          <a:p>
            <a:pPr marL="0" indent="0">
              <a:buNone/>
            </a:pPr>
            <a:r>
              <a:rPr lang="en-US" altLang="ja-JP" sz="6000" b="1" dirty="0"/>
              <a:t>and</a:t>
            </a:r>
            <a:r>
              <a:rPr lang="en-US" altLang="ja-JP" sz="6000" dirty="0"/>
              <a:t> I love them, </a:t>
            </a:r>
          </a:p>
          <a:p>
            <a:pPr marL="0" indent="0">
              <a:buNone/>
            </a:pPr>
            <a:r>
              <a:rPr lang="en-US" altLang="ja-JP" sz="6000" b="1" dirty="0"/>
              <a:t>but</a:t>
            </a:r>
            <a:r>
              <a:rPr lang="en-US" altLang="ja-JP" sz="6000" dirty="0"/>
              <a:t> they can make us *fat, </a:t>
            </a:r>
          </a:p>
          <a:p>
            <a:pPr marL="0" indent="0">
              <a:buNone/>
            </a:pPr>
            <a:r>
              <a:rPr lang="en-US" altLang="ja-JP" sz="6000" b="1" dirty="0"/>
              <a:t>so</a:t>
            </a:r>
            <a:r>
              <a:rPr lang="en-US" altLang="ja-JP" sz="6000" dirty="0"/>
              <a:t> we *must be careful.</a:t>
            </a:r>
            <a:endParaRPr kumimoji="1" lang="ja-JP" altLang="en-US" dirty="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40867C2-D6DD-0FCC-BDA2-B99127C51451}"/>
              </a:ext>
            </a:extLst>
          </p:cNvPr>
          <p:cNvSpPr/>
          <p:nvPr/>
        </p:nvSpPr>
        <p:spPr>
          <a:xfrm>
            <a:off x="2493706" y="2971800"/>
            <a:ext cx="4182397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EDBA8A3-E9DF-0221-90BA-6CFF7B3B9FC2}"/>
              </a:ext>
            </a:extLst>
          </p:cNvPr>
          <p:cNvSpPr/>
          <p:nvPr/>
        </p:nvSpPr>
        <p:spPr>
          <a:xfrm>
            <a:off x="2371417" y="3969774"/>
            <a:ext cx="7745977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4D300C0-7086-636F-706E-817A995099FE}"/>
              </a:ext>
            </a:extLst>
          </p:cNvPr>
          <p:cNvSpPr/>
          <p:nvPr/>
        </p:nvSpPr>
        <p:spPr>
          <a:xfrm>
            <a:off x="2036505" y="4967748"/>
            <a:ext cx="6969841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4337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362A36-9A99-CB23-F154-10ECBBD296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AA79392-15DF-2E08-6208-F7187BA7F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9475839" cy="795081"/>
          </a:xfrm>
        </p:spPr>
        <p:txBody>
          <a:bodyPr>
            <a:normAutofit fontScale="90000"/>
          </a:bodyPr>
          <a:lstStyle/>
          <a:p>
            <a:r>
              <a:rPr lang="en-US" altLang="ja-JP" dirty="0"/>
              <a:t>20. a</a:t>
            </a:r>
            <a:r>
              <a:rPr kumimoji="1" lang="en-US" altLang="ja-JP" dirty="0"/>
              <a:t>nd but so (</a:t>
            </a:r>
            <a:r>
              <a:rPr kumimoji="1" lang="ja-JP" altLang="en-US" dirty="0"/>
              <a:t>接続詞</a:t>
            </a:r>
            <a:r>
              <a:rPr kumimoji="1" lang="en-US" altLang="ja-JP" dirty="0"/>
              <a:t>)</a:t>
            </a:r>
            <a:r>
              <a:rPr lang="ja-JP" altLang="en-US" dirty="0"/>
              <a:t>で英文をつなげる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35B6389-6492-CD46-BA7E-CE7ED38DA8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60206"/>
            <a:ext cx="10515600" cy="5016757"/>
          </a:xfrm>
        </p:spPr>
        <p:txBody>
          <a:bodyPr/>
          <a:lstStyle/>
          <a:p>
            <a:pPr marL="0" indent="0">
              <a:buNone/>
            </a:pPr>
            <a:r>
              <a:rPr lang="ja-JP" altLang="en-US" sz="6000" dirty="0"/>
              <a:t>・</a:t>
            </a:r>
            <a:r>
              <a:rPr lang="en-US" altLang="ja-JP" sz="6000" b="1" dirty="0"/>
              <a:t>I was sleepy yesterday</a:t>
            </a:r>
            <a:r>
              <a:rPr lang="en-US" altLang="ja-JP" sz="6000" dirty="0"/>
              <a:t>, </a:t>
            </a:r>
          </a:p>
          <a:p>
            <a:pPr marL="0" indent="0">
              <a:buNone/>
            </a:pPr>
            <a:endParaRPr lang="en-US" altLang="ja-JP" sz="6000" dirty="0"/>
          </a:p>
          <a:p>
            <a:pPr marL="0" indent="0">
              <a:buNone/>
            </a:pPr>
            <a:r>
              <a:rPr lang="en-US" altLang="ja-JP" sz="6000" b="1" dirty="0"/>
              <a:t>but</a:t>
            </a:r>
            <a:r>
              <a:rPr lang="en-US" altLang="ja-JP" sz="6000" dirty="0"/>
              <a:t> I *slept well last night, </a:t>
            </a:r>
          </a:p>
          <a:p>
            <a:pPr marL="0" indent="0">
              <a:buNone/>
            </a:pPr>
            <a:r>
              <a:rPr lang="en-US" altLang="ja-JP" sz="6000" b="1" dirty="0"/>
              <a:t>so</a:t>
            </a:r>
            <a:r>
              <a:rPr lang="en-US" altLang="ja-JP" sz="6000" dirty="0"/>
              <a:t> I feel good today.</a:t>
            </a:r>
            <a:endParaRPr kumimoji="1" lang="ja-JP" altLang="en-US" dirty="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C1C2C3B-E85B-56C6-8F51-E398080C41B7}"/>
              </a:ext>
            </a:extLst>
          </p:cNvPr>
          <p:cNvSpPr/>
          <p:nvPr/>
        </p:nvSpPr>
        <p:spPr>
          <a:xfrm>
            <a:off x="2346222" y="2898058"/>
            <a:ext cx="7782516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7583BEB-D0A5-2006-3662-5BE74BC2D7C0}"/>
              </a:ext>
            </a:extLst>
          </p:cNvPr>
          <p:cNvSpPr/>
          <p:nvPr/>
        </p:nvSpPr>
        <p:spPr>
          <a:xfrm>
            <a:off x="1997178" y="3959942"/>
            <a:ext cx="6114436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5924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9E7742-B0FF-C0EA-8A18-AFAE297D8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ECC3E71-D339-6D25-4874-08E7DD086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9475839" cy="795081"/>
          </a:xfrm>
        </p:spPr>
        <p:txBody>
          <a:bodyPr>
            <a:normAutofit fontScale="90000"/>
          </a:bodyPr>
          <a:lstStyle/>
          <a:p>
            <a:r>
              <a:rPr lang="en-US" altLang="ja-JP" dirty="0"/>
              <a:t>21. a</a:t>
            </a:r>
            <a:r>
              <a:rPr kumimoji="1" lang="en-US" altLang="ja-JP" dirty="0"/>
              <a:t>nd but so (</a:t>
            </a:r>
            <a:r>
              <a:rPr kumimoji="1" lang="ja-JP" altLang="en-US" dirty="0"/>
              <a:t>接続詞</a:t>
            </a:r>
            <a:r>
              <a:rPr kumimoji="1" lang="en-US" altLang="ja-JP" dirty="0"/>
              <a:t>)</a:t>
            </a:r>
            <a:r>
              <a:rPr lang="ja-JP" altLang="en-US" dirty="0"/>
              <a:t>で英文をつなげる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BC77079-1425-4F3D-3604-85C307716E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60206"/>
            <a:ext cx="10515600" cy="5016757"/>
          </a:xfrm>
        </p:spPr>
        <p:txBody>
          <a:bodyPr/>
          <a:lstStyle/>
          <a:p>
            <a:pPr marL="0" indent="0">
              <a:buNone/>
            </a:pPr>
            <a:r>
              <a:rPr lang="ja-JP" altLang="en-US" sz="6000" dirty="0"/>
              <a:t>・</a:t>
            </a:r>
            <a:r>
              <a:rPr lang="en-US" altLang="ja-JP" sz="6000" b="1" dirty="0"/>
              <a:t>I like to watch news</a:t>
            </a:r>
            <a:r>
              <a:rPr lang="en-US" altLang="ja-JP" sz="6000" dirty="0"/>
              <a:t>,</a:t>
            </a:r>
          </a:p>
          <a:p>
            <a:pPr marL="0" indent="0">
              <a:buNone/>
            </a:pPr>
            <a:r>
              <a:rPr lang="en-US" altLang="ja-JP" sz="6000" dirty="0"/>
              <a:t> </a:t>
            </a:r>
          </a:p>
          <a:p>
            <a:pPr marL="0" indent="0">
              <a:buNone/>
            </a:pPr>
            <a:r>
              <a:rPr lang="en-US" altLang="ja-JP" sz="6000" b="1" dirty="0"/>
              <a:t>and</a:t>
            </a:r>
            <a:r>
              <a:rPr lang="en-US" altLang="ja-JP" sz="6000" dirty="0"/>
              <a:t> the news was *serious, </a:t>
            </a:r>
            <a:r>
              <a:rPr lang="en-US" altLang="ja-JP" sz="6000" b="1" dirty="0"/>
              <a:t>so</a:t>
            </a:r>
            <a:r>
              <a:rPr lang="en-US" altLang="ja-JP" sz="6000" dirty="0"/>
              <a:t> I was shocked.</a:t>
            </a:r>
            <a:endParaRPr kumimoji="1" lang="ja-JP" altLang="en-US" dirty="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AF78BB3-8F35-EB46-02BE-B5F690BA205D}"/>
              </a:ext>
            </a:extLst>
          </p:cNvPr>
          <p:cNvSpPr/>
          <p:nvPr/>
        </p:nvSpPr>
        <p:spPr>
          <a:xfrm>
            <a:off x="2513370" y="3079955"/>
            <a:ext cx="7948153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B11A5DD-5EF0-2102-41A8-58CA20367AA8}"/>
              </a:ext>
            </a:extLst>
          </p:cNvPr>
          <p:cNvSpPr/>
          <p:nvPr/>
        </p:nvSpPr>
        <p:spPr>
          <a:xfrm>
            <a:off x="1997178" y="3959942"/>
            <a:ext cx="5445842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3139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D4744D-A56B-FE6F-3AB9-35AB46E711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43C420A-A6CC-F7E5-A27C-3C236DC28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9475839" cy="795081"/>
          </a:xfrm>
        </p:spPr>
        <p:txBody>
          <a:bodyPr>
            <a:normAutofit fontScale="90000"/>
          </a:bodyPr>
          <a:lstStyle/>
          <a:p>
            <a:r>
              <a:rPr lang="en-US" altLang="ja-JP" dirty="0"/>
              <a:t>22. a</a:t>
            </a:r>
            <a:r>
              <a:rPr kumimoji="1" lang="en-US" altLang="ja-JP" dirty="0"/>
              <a:t>nd but so (</a:t>
            </a:r>
            <a:r>
              <a:rPr kumimoji="1" lang="ja-JP" altLang="en-US" dirty="0"/>
              <a:t>接続詞</a:t>
            </a:r>
            <a:r>
              <a:rPr kumimoji="1" lang="en-US" altLang="ja-JP" dirty="0"/>
              <a:t>)</a:t>
            </a:r>
            <a:r>
              <a:rPr lang="ja-JP" altLang="en-US" dirty="0"/>
              <a:t>で英文をつなげる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1692CD0-211B-93B4-6D9C-7FB1A2AE6E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60206"/>
            <a:ext cx="10515600" cy="50167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6000" dirty="0"/>
              <a:t>・</a:t>
            </a:r>
            <a:r>
              <a:rPr lang="en-US" altLang="ja-JP" sz="6000" b="1" dirty="0"/>
              <a:t>I cooked fried rice</a:t>
            </a:r>
            <a:r>
              <a:rPr lang="en-US" altLang="ja-JP" sz="6000" dirty="0"/>
              <a:t>, </a:t>
            </a:r>
          </a:p>
          <a:p>
            <a:pPr marL="0" indent="0">
              <a:buNone/>
            </a:pPr>
            <a:endParaRPr lang="en-US" altLang="ja-JP" sz="6000" dirty="0"/>
          </a:p>
          <a:p>
            <a:pPr marL="0" indent="0">
              <a:buNone/>
            </a:pPr>
            <a:r>
              <a:rPr lang="en-US" altLang="ja-JP" sz="6000" b="1" dirty="0"/>
              <a:t>and</a:t>
            </a:r>
            <a:r>
              <a:rPr lang="en-US" altLang="ja-JP" sz="6000" dirty="0"/>
              <a:t> it is easy</a:t>
            </a:r>
            <a:r>
              <a:rPr lang="ja-JP" altLang="en-US" sz="6000" dirty="0"/>
              <a:t> </a:t>
            </a:r>
            <a:r>
              <a:rPr lang="en-US" altLang="ja-JP" sz="6000" dirty="0"/>
              <a:t>to</a:t>
            </a:r>
            <a:r>
              <a:rPr lang="ja-JP" altLang="en-US" sz="6000" dirty="0"/>
              <a:t> </a:t>
            </a:r>
            <a:r>
              <a:rPr lang="en-US" altLang="ja-JP" sz="6000" dirty="0"/>
              <a:t>cook, </a:t>
            </a:r>
          </a:p>
          <a:p>
            <a:pPr marL="0" indent="0">
              <a:buNone/>
            </a:pPr>
            <a:r>
              <a:rPr lang="en-US" altLang="ja-JP" sz="6000" b="1" dirty="0"/>
              <a:t>but</a:t>
            </a:r>
            <a:r>
              <a:rPr lang="en-US" altLang="ja-JP" sz="6000" dirty="0"/>
              <a:t> it is delicious, </a:t>
            </a:r>
          </a:p>
          <a:p>
            <a:pPr marL="0" indent="0">
              <a:buNone/>
            </a:pPr>
            <a:r>
              <a:rPr lang="en-US" altLang="ja-JP" sz="6000" b="1" dirty="0"/>
              <a:t>so</a:t>
            </a:r>
            <a:r>
              <a:rPr lang="en-US" altLang="ja-JP" sz="6000" dirty="0"/>
              <a:t> I like cooking.</a:t>
            </a:r>
            <a:endParaRPr kumimoji="1" lang="ja-JP" altLang="en-US" dirty="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96A1300-926B-A1E5-319F-F67EFFB9931E}"/>
              </a:ext>
            </a:extLst>
          </p:cNvPr>
          <p:cNvSpPr/>
          <p:nvPr/>
        </p:nvSpPr>
        <p:spPr>
          <a:xfrm>
            <a:off x="2493706" y="3060290"/>
            <a:ext cx="5824384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57ED63B-4189-F8C8-8F23-4B7E6AE8C3EE}"/>
              </a:ext>
            </a:extLst>
          </p:cNvPr>
          <p:cNvSpPr/>
          <p:nvPr/>
        </p:nvSpPr>
        <p:spPr>
          <a:xfrm>
            <a:off x="2370803" y="3974690"/>
            <a:ext cx="5101713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FFDDD12-00B4-5015-A30A-D00FC54C58E6}"/>
              </a:ext>
            </a:extLst>
          </p:cNvPr>
          <p:cNvSpPr/>
          <p:nvPr/>
        </p:nvSpPr>
        <p:spPr>
          <a:xfrm>
            <a:off x="1920977" y="4960374"/>
            <a:ext cx="5101713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4186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441711-C915-17D6-3AAE-42F44A41B9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2911D51-FF69-3D63-A333-C45278B46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9475839" cy="795081"/>
          </a:xfrm>
        </p:spPr>
        <p:txBody>
          <a:bodyPr>
            <a:normAutofit fontScale="90000"/>
          </a:bodyPr>
          <a:lstStyle/>
          <a:p>
            <a:r>
              <a:rPr lang="en-US" altLang="ja-JP" dirty="0"/>
              <a:t>23. a</a:t>
            </a:r>
            <a:r>
              <a:rPr kumimoji="1" lang="en-US" altLang="ja-JP" dirty="0"/>
              <a:t>nd but so (</a:t>
            </a:r>
            <a:r>
              <a:rPr kumimoji="1" lang="ja-JP" altLang="en-US" dirty="0"/>
              <a:t>接続詞</a:t>
            </a:r>
            <a:r>
              <a:rPr kumimoji="1" lang="en-US" altLang="ja-JP" dirty="0"/>
              <a:t>)</a:t>
            </a:r>
            <a:r>
              <a:rPr lang="ja-JP" altLang="en-US" dirty="0"/>
              <a:t>で英文をつなげる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C100C57-1A92-0524-518D-0A85EBED09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60206"/>
            <a:ext cx="10515600" cy="50167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6000" dirty="0"/>
              <a:t>・</a:t>
            </a:r>
            <a:r>
              <a:rPr lang="en-US" altLang="ja-JP" sz="6000" b="1" dirty="0"/>
              <a:t>I went shopping</a:t>
            </a:r>
            <a:r>
              <a:rPr lang="en-US" altLang="ja-JP" sz="6000" dirty="0"/>
              <a:t>,</a:t>
            </a:r>
          </a:p>
          <a:p>
            <a:pPr marL="0" indent="0">
              <a:buNone/>
            </a:pPr>
            <a:r>
              <a:rPr lang="en-US" altLang="ja-JP" sz="6000" dirty="0"/>
              <a:t> </a:t>
            </a:r>
          </a:p>
          <a:p>
            <a:pPr marL="0" indent="0">
              <a:buNone/>
            </a:pPr>
            <a:r>
              <a:rPr lang="en-US" altLang="ja-JP" sz="6000" b="1" dirty="0"/>
              <a:t>and</a:t>
            </a:r>
            <a:r>
              <a:rPr lang="en-US" altLang="ja-JP" sz="6000" dirty="0"/>
              <a:t> (I) bought a new T-shirt, </a:t>
            </a:r>
            <a:r>
              <a:rPr lang="en-US" altLang="ja-JP" sz="6000" b="1" dirty="0"/>
              <a:t>and</a:t>
            </a:r>
            <a:r>
              <a:rPr lang="en-US" altLang="ja-JP" sz="6000" dirty="0"/>
              <a:t> it is pink and purple, </a:t>
            </a:r>
          </a:p>
          <a:p>
            <a:pPr marL="0" indent="0">
              <a:buNone/>
            </a:pPr>
            <a:r>
              <a:rPr lang="en-US" altLang="ja-JP" sz="6000" b="1" dirty="0"/>
              <a:t>so</a:t>
            </a:r>
            <a:r>
              <a:rPr lang="en-US" altLang="ja-JP" sz="6000" dirty="0"/>
              <a:t> I like it.</a:t>
            </a:r>
            <a:endParaRPr kumimoji="1" lang="ja-JP" altLang="en-US" dirty="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028B41C-8136-9AC8-EA3D-DB0B9D6353D7}"/>
              </a:ext>
            </a:extLst>
          </p:cNvPr>
          <p:cNvSpPr/>
          <p:nvPr/>
        </p:nvSpPr>
        <p:spPr>
          <a:xfrm>
            <a:off x="2503538" y="2971800"/>
            <a:ext cx="8420101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56AEC28-5795-CFE6-9BE8-2017A9A59573}"/>
              </a:ext>
            </a:extLst>
          </p:cNvPr>
          <p:cNvSpPr/>
          <p:nvPr/>
        </p:nvSpPr>
        <p:spPr>
          <a:xfrm>
            <a:off x="2503538" y="3959942"/>
            <a:ext cx="6969841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372D61A-8008-F418-370E-7750DD7FFCAE}"/>
              </a:ext>
            </a:extLst>
          </p:cNvPr>
          <p:cNvSpPr/>
          <p:nvPr/>
        </p:nvSpPr>
        <p:spPr>
          <a:xfrm>
            <a:off x="1918520" y="4874342"/>
            <a:ext cx="2781300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5655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0CA0FB-793E-CFE6-0A11-F6AD59272F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B0AE9C3-3B88-0AB7-2A95-AFED2E6415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9475839" cy="795081"/>
          </a:xfrm>
        </p:spPr>
        <p:txBody>
          <a:bodyPr>
            <a:normAutofit fontScale="90000"/>
          </a:bodyPr>
          <a:lstStyle/>
          <a:p>
            <a:r>
              <a:rPr lang="en-US" altLang="ja-JP" dirty="0"/>
              <a:t>24. a</a:t>
            </a:r>
            <a:r>
              <a:rPr kumimoji="1" lang="en-US" altLang="ja-JP" dirty="0"/>
              <a:t>nd but so (</a:t>
            </a:r>
            <a:r>
              <a:rPr kumimoji="1" lang="ja-JP" altLang="en-US" dirty="0"/>
              <a:t>接続詞</a:t>
            </a:r>
            <a:r>
              <a:rPr kumimoji="1" lang="en-US" altLang="ja-JP" dirty="0"/>
              <a:t>)</a:t>
            </a:r>
            <a:r>
              <a:rPr lang="ja-JP" altLang="en-US" dirty="0"/>
              <a:t>で英文をつなげる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23AC8E1-A90D-15AD-F9CB-0C9579F96F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60206"/>
            <a:ext cx="10515600" cy="5016757"/>
          </a:xfrm>
        </p:spPr>
        <p:txBody>
          <a:bodyPr/>
          <a:lstStyle/>
          <a:p>
            <a:pPr marL="0" indent="0">
              <a:buNone/>
            </a:pPr>
            <a:r>
              <a:rPr lang="ja-JP" altLang="en-US" sz="6000" dirty="0"/>
              <a:t>・</a:t>
            </a:r>
            <a:r>
              <a:rPr lang="en-US" altLang="ja-JP" sz="6000" b="1" dirty="0"/>
              <a:t>I studied English with Kiso </a:t>
            </a:r>
            <a:r>
              <a:rPr lang="en-US" altLang="ja-JP" sz="6000" b="1" dirty="0" err="1"/>
              <a:t>eigo</a:t>
            </a:r>
            <a:r>
              <a:rPr lang="en-US" altLang="ja-JP" sz="6000" dirty="0"/>
              <a:t>, </a:t>
            </a:r>
          </a:p>
          <a:p>
            <a:pPr marL="0" indent="0">
              <a:buNone/>
            </a:pPr>
            <a:endParaRPr lang="en-US" altLang="ja-JP" sz="6000" dirty="0"/>
          </a:p>
          <a:p>
            <a:pPr marL="0" indent="0">
              <a:buNone/>
            </a:pPr>
            <a:r>
              <a:rPr lang="en-US" altLang="ja-JP" sz="6000" b="1" dirty="0"/>
              <a:t>and (</a:t>
            </a:r>
            <a:r>
              <a:rPr lang="en-US" altLang="ja-JP" sz="6000" dirty="0"/>
              <a:t>I) learned a lot, </a:t>
            </a:r>
          </a:p>
          <a:p>
            <a:pPr marL="0" indent="0">
              <a:buNone/>
            </a:pPr>
            <a:r>
              <a:rPr lang="en-US" altLang="ja-JP" sz="6000" b="1" dirty="0"/>
              <a:t>so</a:t>
            </a:r>
            <a:r>
              <a:rPr lang="en-US" altLang="ja-JP" sz="6000" dirty="0"/>
              <a:t> I think it is interesting.</a:t>
            </a:r>
            <a:endParaRPr kumimoji="1" lang="ja-JP" altLang="en-US" dirty="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C9AE89A-7AB2-4F8B-FE82-AFDFE9EADE3C}"/>
              </a:ext>
            </a:extLst>
          </p:cNvPr>
          <p:cNvSpPr/>
          <p:nvPr/>
        </p:nvSpPr>
        <p:spPr>
          <a:xfrm>
            <a:off x="2513370" y="3758380"/>
            <a:ext cx="5578578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461BB90-6795-679A-901D-511E88476065}"/>
              </a:ext>
            </a:extLst>
          </p:cNvPr>
          <p:cNvSpPr/>
          <p:nvPr/>
        </p:nvSpPr>
        <p:spPr>
          <a:xfrm>
            <a:off x="1817738" y="4783394"/>
            <a:ext cx="7975191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2992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78CC51-3945-90FB-7A42-E7B162BC2F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B811044-0F4B-63A4-43E8-FEB5AC6AC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9475839" cy="795081"/>
          </a:xfrm>
        </p:spPr>
        <p:txBody>
          <a:bodyPr>
            <a:normAutofit fontScale="90000"/>
          </a:bodyPr>
          <a:lstStyle/>
          <a:p>
            <a:r>
              <a:rPr lang="en-US" altLang="ja-JP" dirty="0"/>
              <a:t>25. a</a:t>
            </a:r>
            <a:r>
              <a:rPr kumimoji="1" lang="en-US" altLang="ja-JP" dirty="0"/>
              <a:t>nd but so (</a:t>
            </a:r>
            <a:r>
              <a:rPr kumimoji="1" lang="ja-JP" altLang="en-US" dirty="0"/>
              <a:t>接続詞</a:t>
            </a:r>
            <a:r>
              <a:rPr kumimoji="1" lang="en-US" altLang="ja-JP" dirty="0"/>
              <a:t>)</a:t>
            </a:r>
            <a:r>
              <a:rPr lang="ja-JP" altLang="en-US" dirty="0"/>
              <a:t>で英文をつなげる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D6F3244-850E-4506-4592-60BC4FD9CF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60206"/>
            <a:ext cx="10515600" cy="5016757"/>
          </a:xfrm>
        </p:spPr>
        <p:txBody>
          <a:bodyPr/>
          <a:lstStyle/>
          <a:p>
            <a:pPr marL="0" indent="0">
              <a:buNone/>
            </a:pPr>
            <a:r>
              <a:rPr lang="ja-JP" altLang="en-US" sz="6000" dirty="0"/>
              <a:t>・</a:t>
            </a:r>
            <a:r>
              <a:rPr lang="en-US" altLang="ja-JP" sz="6000" b="1" dirty="0"/>
              <a:t>I study English every day</a:t>
            </a:r>
            <a:r>
              <a:rPr lang="en-US" altLang="ja-JP" sz="6000" dirty="0"/>
              <a:t>,</a:t>
            </a:r>
          </a:p>
          <a:p>
            <a:pPr marL="0" indent="0">
              <a:buNone/>
            </a:pPr>
            <a:endParaRPr kumimoji="1" lang="en-US" altLang="ja-JP" sz="6000" dirty="0"/>
          </a:p>
          <a:p>
            <a:pPr marL="0" indent="0">
              <a:buNone/>
            </a:pPr>
            <a:r>
              <a:rPr lang="en-US" altLang="ja-JP" sz="6000" b="1" dirty="0"/>
              <a:t>and</a:t>
            </a:r>
            <a:r>
              <a:rPr lang="en-US" altLang="ja-JP" sz="6000" dirty="0"/>
              <a:t> I always think I want to</a:t>
            </a:r>
          </a:p>
          <a:p>
            <a:pPr marL="0" indent="0">
              <a:buNone/>
            </a:pPr>
            <a:r>
              <a:rPr lang="en-US" altLang="ja-JP" sz="6000" dirty="0"/>
              <a:t>       speak English *fluently. </a:t>
            </a:r>
          </a:p>
          <a:p>
            <a:pPr marL="0" indent="0">
              <a:buNone/>
            </a:pPr>
            <a:r>
              <a:rPr lang="en-US" altLang="ja-JP" sz="6000" b="1" dirty="0"/>
              <a:t>So</a:t>
            </a:r>
            <a:r>
              <a:rPr lang="en-US" altLang="ja-JP" sz="6000" dirty="0"/>
              <a:t> speaking is important. </a:t>
            </a:r>
            <a:endParaRPr kumimoji="1" lang="ja-JP" altLang="en-US" dirty="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5B88B15-2EB8-EBBB-B602-B4CDEFBE035B}"/>
              </a:ext>
            </a:extLst>
          </p:cNvPr>
          <p:cNvSpPr/>
          <p:nvPr/>
        </p:nvSpPr>
        <p:spPr>
          <a:xfrm>
            <a:off x="2404566" y="2826671"/>
            <a:ext cx="8302114" cy="191483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4B98A88-663E-763D-A4AC-CBEAE0F29A05}"/>
              </a:ext>
            </a:extLst>
          </p:cNvPr>
          <p:cNvSpPr/>
          <p:nvPr/>
        </p:nvSpPr>
        <p:spPr>
          <a:xfrm>
            <a:off x="2091197" y="4886632"/>
            <a:ext cx="7868880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5984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295CD-42B9-F479-9857-47EC455652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5E83DA8-54EA-9376-3737-547D2CDD95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9475839" cy="795081"/>
          </a:xfrm>
        </p:spPr>
        <p:txBody>
          <a:bodyPr>
            <a:normAutofit fontScale="90000"/>
          </a:bodyPr>
          <a:lstStyle/>
          <a:p>
            <a:r>
              <a:rPr lang="en-US" altLang="ja-JP" dirty="0"/>
              <a:t>26. a</a:t>
            </a:r>
            <a:r>
              <a:rPr kumimoji="1" lang="en-US" altLang="ja-JP" dirty="0"/>
              <a:t>nd but so (</a:t>
            </a:r>
            <a:r>
              <a:rPr kumimoji="1" lang="ja-JP" altLang="en-US" dirty="0"/>
              <a:t>接続詞</a:t>
            </a:r>
            <a:r>
              <a:rPr kumimoji="1" lang="en-US" altLang="ja-JP" dirty="0"/>
              <a:t>)</a:t>
            </a:r>
            <a:r>
              <a:rPr lang="ja-JP" altLang="en-US" dirty="0"/>
              <a:t>で英文をつなげる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FE6934B-72DC-7803-9A86-07712A5640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60206"/>
            <a:ext cx="10515600" cy="5016757"/>
          </a:xfrm>
        </p:spPr>
        <p:txBody>
          <a:bodyPr/>
          <a:lstStyle/>
          <a:p>
            <a:pPr marL="0" indent="0">
              <a:buNone/>
            </a:pPr>
            <a:r>
              <a:rPr lang="ja-JP" altLang="en-US" sz="6000" dirty="0"/>
              <a:t>・</a:t>
            </a:r>
            <a:r>
              <a:rPr lang="en-US" altLang="ja-JP" sz="6000" b="1" dirty="0"/>
              <a:t>I have a lot of books</a:t>
            </a:r>
            <a:r>
              <a:rPr lang="en-US" altLang="ja-JP" sz="6000" dirty="0"/>
              <a:t>, </a:t>
            </a:r>
          </a:p>
          <a:p>
            <a:pPr marL="0" indent="0">
              <a:buNone/>
            </a:pPr>
            <a:endParaRPr lang="en-US" altLang="ja-JP" sz="6000" dirty="0"/>
          </a:p>
          <a:p>
            <a:pPr marL="0" indent="0">
              <a:buNone/>
            </a:pPr>
            <a:r>
              <a:rPr lang="en-US" altLang="ja-JP" sz="6000" b="1" dirty="0"/>
              <a:t>but</a:t>
            </a:r>
            <a:r>
              <a:rPr lang="en-US" altLang="ja-JP" sz="6000" dirty="0"/>
              <a:t> my father has more, </a:t>
            </a:r>
          </a:p>
          <a:p>
            <a:pPr marL="0" indent="0">
              <a:buNone/>
            </a:pPr>
            <a:r>
              <a:rPr lang="en-US" altLang="ja-JP" sz="6000" b="1" dirty="0"/>
              <a:t>so</a:t>
            </a:r>
            <a:r>
              <a:rPr lang="en-US" altLang="ja-JP" sz="6000" dirty="0"/>
              <a:t> I want more books.</a:t>
            </a:r>
            <a:endParaRPr kumimoji="1" lang="ja-JP" altLang="en-US" dirty="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1DD84A1-03B0-1D23-BB7F-50742DA735B4}"/>
              </a:ext>
            </a:extLst>
          </p:cNvPr>
          <p:cNvSpPr/>
          <p:nvPr/>
        </p:nvSpPr>
        <p:spPr>
          <a:xfrm>
            <a:off x="2365886" y="3060290"/>
            <a:ext cx="7014088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A64787D-C107-A8B2-FEF4-1D325A771F7B}"/>
              </a:ext>
            </a:extLst>
          </p:cNvPr>
          <p:cNvSpPr/>
          <p:nvPr/>
        </p:nvSpPr>
        <p:spPr>
          <a:xfrm>
            <a:off x="1997177" y="3959942"/>
            <a:ext cx="6969841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5947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D8BAF2-BD91-B67C-ABDD-1F8DE7184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5ECB1D8-DC77-7A71-B715-6D97D2011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9475839" cy="795081"/>
          </a:xfrm>
        </p:spPr>
        <p:txBody>
          <a:bodyPr>
            <a:normAutofit fontScale="90000"/>
          </a:bodyPr>
          <a:lstStyle/>
          <a:p>
            <a:r>
              <a:rPr lang="en-US" altLang="ja-JP" dirty="0"/>
              <a:t>27. a</a:t>
            </a:r>
            <a:r>
              <a:rPr kumimoji="1" lang="en-US" altLang="ja-JP" dirty="0"/>
              <a:t>nd but so (</a:t>
            </a:r>
            <a:r>
              <a:rPr kumimoji="1" lang="ja-JP" altLang="en-US" dirty="0"/>
              <a:t>接続詞</a:t>
            </a:r>
            <a:r>
              <a:rPr kumimoji="1" lang="en-US" altLang="ja-JP" dirty="0"/>
              <a:t>)</a:t>
            </a:r>
            <a:r>
              <a:rPr lang="ja-JP" altLang="en-US" dirty="0"/>
              <a:t>で英文をつなげる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DC4C2A4-322E-D54B-A091-D8B474D47B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6018" y="1160206"/>
            <a:ext cx="10911349" cy="5016757"/>
          </a:xfrm>
        </p:spPr>
        <p:txBody>
          <a:bodyPr/>
          <a:lstStyle/>
          <a:p>
            <a:pPr marL="0" indent="0">
              <a:buNone/>
            </a:pPr>
            <a:r>
              <a:rPr lang="ja-JP" altLang="en-US" sz="6000" dirty="0"/>
              <a:t>・</a:t>
            </a:r>
            <a:r>
              <a:rPr lang="en-US" altLang="ja-JP" sz="6000" b="1" dirty="0"/>
              <a:t>I went to a movie theater</a:t>
            </a:r>
            <a:r>
              <a:rPr lang="en-US" altLang="ja-JP" sz="6000" dirty="0"/>
              <a:t>, </a:t>
            </a:r>
          </a:p>
          <a:p>
            <a:pPr marL="0" indent="0">
              <a:buNone/>
            </a:pPr>
            <a:endParaRPr lang="en-US" altLang="ja-JP" sz="6000" dirty="0"/>
          </a:p>
          <a:p>
            <a:pPr marL="0" indent="0">
              <a:buNone/>
            </a:pPr>
            <a:r>
              <a:rPr lang="en-US" altLang="ja-JP" sz="6000" b="1" dirty="0"/>
              <a:t>and</a:t>
            </a:r>
            <a:r>
              <a:rPr lang="en-US" altLang="ja-JP" sz="6000" dirty="0"/>
              <a:t> (I) saw a Japanese movie, </a:t>
            </a:r>
            <a:r>
              <a:rPr lang="en-US" altLang="ja-JP" sz="6000" b="1" dirty="0"/>
              <a:t>and</a:t>
            </a:r>
            <a:r>
              <a:rPr lang="en-US" altLang="ja-JP" sz="6000" dirty="0"/>
              <a:t> it was *moving, </a:t>
            </a:r>
          </a:p>
          <a:p>
            <a:pPr marL="0" indent="0">
              <a:buNone/>
            </a:pPr>
            <a:r>
              <a:rPr lang="en-US" altLang="ja-JP" sz="6000" b="1" dirty="0"/>
              <a:t>so</a:t>
            </a:r>
            <a:r>
              <a:rPr lang="en-US" altLang="ja-JP" sz="6000" dirty="0"/>
              <a:t> I enjoyed it a lot.</a:t>
            </a:r>
            <a:endParaRPr kumimoji="1" lang="ja-JP" altLang="en-US" dirty="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7446427-BB14-F9D2-CA21-94A736D47ECB}"/>
              </a:ext>
            </a:extLst>
          </p:cNvPr>
          <p:cNvSpPr/>
          <p:nvPr/>
        </p:nvSpPr>
        <p:spPr>
          <a:xfrm>
            <a:off x="2592460" y="2971800"/>
            <a:ext cx="8960875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84C466D-ACC7-1484-C780-F04D5DE5DAC0}"/>
              </a:ext>
            </a:extLst>
          </p:cNvPr>
          <p:cNvSpPr/>
          <p:nvPr/>
        </p:nvSpPr>
        <p:spPr>
          <a:xfrm>
            <a:off x="2696556" y="3925528"/>
            <a:ext cx="5136126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660C666-5F2C-D01E-6D88-135120081053}"/>
              </a:ext>
            </a:extLst>
          </p:cNvPr>
          <p:cNvSpPr/>
          <p:nvPr/>
        </p:nvSpPr>
        <p:spPr>
          <a:xfrm>
            <a:off x="1960306" y="4879257"/>
            <a:ext cx="6360242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2319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4FB295-1E26-3104-A00B-B9E6AAEB6E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069DACA-4679-FF7F-3CCB-F7185EE68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9475839" cy="795081"/>
          </a:xfrm>
        </p:spPr>
        <p:txBody>
          <a:bodyPr>
            <a:normAutofit fontScale="90000"/>
          </a:bodyPr>
          <a:lstStyle/>
          <a:p>
            <a:r>
              <a:rPr lang="en-US" altLang="ja-JP" dirty="0"/>
              <a:t>28. a</a:t>
            </a:r>
            <a:r>
              <a:rPr kumimoji="1" lang="en-US" altLang="ja-JP" dirty="0"/>
              <a:t>nd but so (</a:t>
            </a:r>
            <a:r>
              <a:rPr kumimoji="1" lang="ja-JP" altLang="en-US" dirty="0"/>
              <a:t>接続詞</a:t>
            </a:r>
            <a:r>
              <a:rPr kumimoji="1" lang="en-US" altLang="ja-JP" dirty="0"/>
              <a:t>)</a:t>
            </a:r>
            <a:r>
              <a:rPr lang="ja-JP" altLang="en-US" dirty="0"/>
              <a:t>で英文をつなげる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D05E133-1F00-FC8E-0E5E-82C4DFA739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961" y="1160206"/>
            <a:ext cx="12064181" cy="5016757"/>
          </a:xfrm>
        </p:spPr>
        <p:txBody>
          <a:bodyPr/>
          <a:lstStyle/>
          <a:p>
            <a:pPr marL="0" indent="0">
              <a:buNone/>
            </a:pPr>
            <a:r>
              <a:rPr lang="ja-JP" altLang="en-US" sz="6000" dirty="0"/>
              <a:t>・</a:t>
            </a:r>
            <a:r>
              <a:rPr lang="en-US" altLang="ja-JP" sz="6000" b="1" dirty="0"/>
              <a:t>I took a walk to the river</a:t>
            </a:r>
            <a:r>
              <a:rPr lang="en-US" altLang="ja-JP" sz="6000" dirty="0"/>
              <a:t>,</a:t>
            </a:r>
          </a:p>
          <a:p>
            <a:pPr marL="0" indent="0">
              <a:buNone/>
            </a:pPr>
            <a:endParaRPr lang="en-US" altLang="ja-JP" sz="6000" dirty="0"/>
          </a:p>
          <a:p>
            <a:pPr marL="0" indent="0">
              <a:buNone/>
            </a:pPr>
            <a:r>
              <a:rPr lang="en-US" altLang="ja-JP" sz="6000" dirty="0"/>
              <a:t> </a:t>
            </a:r>
            <a:r>
              <a:rPr lang="en-US" altLang="ja-JP" sz="6000" b="1" dirty="0"/>
              <a:t>and</a:t>
            </a:r>
            <a:r>
              <a:rPr lang="en-US" altLang="ja-JP" sz="6000" dirty="0"/>
              <a:t> (I) saw some fish, </a:t>
            </a:r>
          </a:p>
          <a:p>
            <a:pPr marL="0" indent="0">
              <a:buNone/>
            </a:pPr>
            <a:r>
              <a:rPr lang="en-US" altLang="ja-JP" sz="6000" b="1" dirty="0"/>
              <a:t> so</a:t>
            </a:r>
            <a:r>
              <a:rPr lang="en-US" altLang="ja-JP" sz="6000" dirty="0"/>
              <a:t> I want to fish them someday.</a:t>
            </a:r>
            <a:endParaRPr kumimoji="1" lang="ja-JP" altLang="en-US" dirty="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D59B28B-C38F-5FD7-1D91-2A7A367CB073}"/>
              </a:ext>
            </a:extLst>
          </p:cNvPr>
          <p:cNvSpPr/>
          <p:nvPr/>
        </p:nvSpPr>
        <p:spPr>
          <a:xfrm>
            <a:off x="2203654" y="2971800"/>
            <a:ext cx="6291417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BFA8BE8-16BA-D1A0-D672-5AE1D71847F4}"/>
              </a:ext>
            </a:extLst>
          </p:cNvPr>
          <p:cNvSpPr/>
          <p:nvPr/>
        </p:nvSpPr>
        <p:spPr>
          <a:xfrm>
            <a:off x="1682545" y="4018936"/>
            <a:ext cx="10155494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7227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65FDDE-57B0-A6C9-A6F3-CB262C7DEF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3F20DFB-3956-AACA-B954-E2B0C65165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662652" cy="795081"/>
          </a:xfrm>
        </p:spPr>
        <p:txBody>
          <a:bodyPr>
            <a:normAutofit fontScale="90000"/>
          </a:bodyPr>
          <a:lstStyle/>
          <a:p>
            <a:r>
              <a:rPr lang="en-US" altLang="ja-JP" dirty="0"/>
              <a:t>2. a</a:t>
            </a:r>
            <a:r>
              <a:rPr kumimoji="1" lang="en-US" altLang="ja-JP" dirty="0"/>
              <a:t>nd but so (</a:t>
            </a:r>
            <a:r>
              <a:rPr kumimoji="1" lang="ja-JP" altLang="en-US" dirty="0"/>
              <a:t>接続詞</a:t>
            </a:r>
            <a:r>
              <a:rPr kumimoji="1" lang="en-US" altLang="ja-JP" dirty="0"/>
              <a:t>)</a:t>
            </a:r>
            <a:r>
              <a:rPr lang="ja-JP" altLang="en-US" dirty="0"/>
              <a:t>で英文をつなげる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99D8561-52ED-78EE-863E-3BC35DB315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60206"/>
            <a:ext cx="10515600" cy="5016757"/>
          </a:xfrm>
        </p:spPr>
        <p:txBody>
          <a:bodyPr/>
          <a:lstStyle/>
          <a:p>
            <a:pPr marL="0" indent="0">
              <a:buNone/>
            </a:pPr>
            <a:r>
              <a:rPr lang="ja-JP" altLang="en-US" sz="6000" dirty="0"/>
              <a:t>・</a:t>
            </a:r>
            <a:r>
              <a:rPr lang="en-US" altLang="ja-JP" sz="6000" b="1" dirty="0"/>
              <a:t>I played video games</a:t>
            </a:r>
            <a:r>
              <a:rPr lang="en-US" altLang="ja-JP" sz="6000" dirty="0"/>
              <a:t>, </a:t>
            </a:r>
          </a:p>
          <a:p>
            <a:pPr marL="0" indent="0">
              <a:buNone/>
            </a:pPr>
            <a:endParaRPr lang="en-US" altLang="ja-JP" sz="6000" dirty="0"/>
          </a:p>
          <a:p>
            <a:pPr marL="0" indent="0">
              <a:buNone/>
            </a:pPr>
            <a:r>
              <a:rPr lang="en-US" altLang="ja-JP" sz="6000" b="1" dirty="0"/>
              <a:t>and</a:t>
            </a:r>
            <a:r>
              <a:rPr lang="en-US" altLang="ja-JP" sz="6000" dirty="0"/>
              <a:t> they were fun, </a:t>
            </a:r>
          </a:p>
          <a:p>
            <a:pPr marL="0" indent="0">
              <a:buNone/>
            </a:pPr>
            <a:r>
              <a:rPr lang="en-US" altLang="ja-JP" sz="6000" b="1" dirty="0"/>
              <a:t>so</a:t>
            </a:r>
            <a:r>
              <a:rPr lang="en-US" altLang="ja-JP" sz="6000" dirty="0"/>
              <a:t> I want to play them again.</a:t>
            </a:r>
            <a:endParaRPr kumimoji="1" lang="ja-JP" altLang="en-US" dirty="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B5EFA9F-A54E-8A56-E819-743F790B2B42}"/>
              </a:ext>
            </a:extLst>
          </p:cNvPr>
          <p:cNvSpPr/>
          <p:nvPr/>
        </p:nvSpPr>
        <p:spPr>
          <a:xfrm>
            <a:off x="2453081" y="2876597"/>
            <a:ext cx="4882216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2848FDB-CEF5-D183-63DF-0979F4449610}"/>
              </a:ext>
            </a:extLst>
          </p:cNvPr>
          <p:cNvSpPr/>
          <p:nvPr/>
        </p:nvSpPr>
        <p:spPr>
          <a:xfrm>
            <a:off x="1997177" y="4069580"/>
            <a:ext cx="9005768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6061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0BEC58-EAD8-44CE-5157-1AB213C2C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EB3395D-3193-6359-A54A-D299B64A7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9475839" cy="795081"/>
          </a:xfrm>
        </p:spPr>
        <p:txBody>
          <a:bodyPr>
            <a:normAutofit fontScale="90000"/>
          </a:bodyPr>
          <a:lstStyle/>
          <a:p>
            <a:r>
              <a:rPr lang="en-US" altLang="ja-JP" dirty="0"/>
              <a:t>29. a</a:t>
            </a:r>
            <a:r>
              <a:rPr kumimoji="1" lang="en-US" altLang="ja-JP" dirty="0"/>
              <a:t>nd but so (</a:t>
            </a:r>
            <a:r>
              <a:rPr kumimoji="1" lang="ja-JP" altLang="en-US" dirty="0"/>
              <a:t>接続詞</a:t>
            </a:r>
            <a:r>
              <a:rPr kumimoji="1" lang="en-US" altLang="ja-JP" dirty="0"/>
              <a:t>)</a:t>
            </a:r>
            <a:r>
              <a:rPr lang="ja-JP" altLang="en-US" dirty="0"/>
              <a:t>で英文をつなげる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44F20FC-FD05-3A14-F07E-6FABE9BD4A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955" y="1160206"/>
            <a:ext cx="10940845" cy="501675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ja-JP" altLang="en-US" sz="6000" dirty="0"/>
              <a:t>・</a:t>
            </a:r>
            <a:r>
              <a:rPr lang="en-US" altLang="ja-JP" sz="6000" b="1" dirty="0"/>
              <a:t>I listened to music</a:t>
            </a:r>
            <a:r>
              <a:rPr lang="en-US" altLang="ja-JP" sz="6000" dirty="0"/>
              <a:t>, </a:t>
            </a:r>
          </a:p>
          <a:p>
            <a:pPr marL="0" indent="0">
              <a:buNone/>
            </a:pPr>
            <a:endParaRPr lang="en-US" altLang="ja-JP" sz="6000" dirty="0"/>
          </a:p>
          <a:p>
            <a:pPr marL="0" indent="0">
              <a:buNone/>
            </a:pPr>
            <a:r>
              <a:rPr lang="en-US" altLang="ja-JP" sz="6000" b="1" dirty="0"/>
              <a:t>and</a:t>
            </a:r>
            <a:r>
              <a:rPr lang="en-US" altLang="ja-JP" sz="6000" dirty="0"/>
              <a:t> my favorite singer is</a:t>
            </a:r>
          </a:p>
          <a:p>
            <a:pPr marL="0" indent="0">
              <a:buNone/>
            </a:pPr>
            <a:r>
              <a:rPr lang="en-US" altLang="ja-JP" sz="6000" dirty="0"/>
              <a:t>        Stevie Wonder, </a:t>
            </a:r>
          </a:p>
          <a:p>
            <a:pPr marL="0" indent="0">
              <a:buNone/>
            </a:pPr>
            <a:r>
              <a:rPr lang="en-US" altLang="ja-JP" sz="6000" b="1" dirty="0"/>
              <a:t>so</a:t>
            </a:r>
            <a:r>
              <a:rPr lang="en-US" altLang="ja-JP" sz="6000" dirty="0"/>
              <a:t> I listen to his songs every day.</a:t>
            </a:r>
            <a:endParaRPr kumimoji="1" lang="ja-JP" altLang="en-US" dirty="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F69B941-740C-DA09-EB42-DE790774C6C2}"/>
              </a:ext>
            </a:extLst>
          </p:cNvPr>
          <p:cNvSpPr/>
          <p:nvPr/>
        </p:nvSpPr>
        <p:spPr>
          <a:xfrm>
            <a:off x="1874273" y="2892412"/>
            <a:ext cx="6984591" cy="155234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BD04140-7508-2EBF-8DBB-C35BEF849A4C}"/>
              </a:ext>
            </a:extLst>
          </p:cNvPr>
          <p:cNvSpPr/>
          <p:nvPr/>
        </p:nvSpPr>
        <p:spPr>
          <a:xfrm>
            <a:off x="1387577" y="4644409"/>
            <a:ext cx="9966223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9549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743EF8-E955-C532-3915-843061BAE3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1905E74-2B8D-987E-08BE-475BA00C4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9475839" cy="795081"/>
          </a:xfrm>
        </p:spPr>
        <p:txBody>
          <a:bodyPr>
            <a:normAutofit fontScale="90000"/>
          </a:bodyPr>
          <a:lstStyle/>
          <a:p>
            <a:r>
              <a:rPr lang="en-US" altLang="ja-JP" dirty="0"/>
              <a:t>30. a</a:t>
            </a:r>
            <a:r>
              <a:rPr kumimoji="1" lang="en-US" altLang="ja-JP" dirty="0"/>
              <a:t>nd but so (</a:t>
            </a:r>
            <a:r>
              <a:rPr kumimoji="1" lang="ja-JP" altLang="en-US" dirty="0"/>
              <a:t>接続詞</a:t>
            </a:r>
            <a:r>
              <a:rPr kumimoji="1" lang="en-US" altLang="ja-JP" dirty="0"/>
              <a:t>)</a:t>
            </a:r>
            <a:r>
              <a:rPr lang="ja-JP" altLang="en-US" dirty="0"/>
              <a:t>で英文をつなげる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9224F1E-7B01-5CE9-49AC-E015C5A4BB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60206"/>
            <a:ext cx="10515600" cy="5016757"/>
          </a:xfrm>
        </p:spPr>
        <p:txBody>
          <a:bodyPr/>
          <a:lstStyle/>
          <a:p>
            <a:pPr marL="0" indent="0">
              <a:buNone/>
            </a:pPr>
            <a:r>
              <a:rPr lang="ja-JP" altLang="en-US" sz="6000" dirty="0"/>
              <a:t>・</a:t>
            </a:r>
            <a:r>
              <a:rPr lang="en-US" altLang="ja-JP" sz="6000" b="1" dirty="0"/>
              <a:t>I made a chocolate cake</a:t>
            </a:r>
            <a:r>
              <a:rPr lang="en-US" altLang="ja-JP" sz="6000" dirty="0"/>
              <a:t>, </a:t>
            </a:r>
          </a:p>
          <a:p>
            <a:pPr marL="0" indent="0">
              <a:buNone/>
            </a:pPr>
            <a:endParaRPr lang="en-US" altLang="ja-JP" sz="6000" dirty="0"/>
          </a:p>
          <a:p>
            <a:pPr marL="0" indent="0">
              <a:buNone/>
            </a:pPr>
            <a:r>
              <a:rPr lang="en-US" altLang="ja-JP" sz="6000" b="1" dirty="0"/>
              <a:t>and</a:t>
            </a:r>
            <a:r>
              <a:rPr lang="en-US" altLang="ja-JP" sz="6000" dirty="0"/>
              <a:t> it was not so sweet, </a:t>
            </a:r>
          </a:p>
          <a:p>
            <a:pPr marL="0" indent="0">
              <a:buNone/>
            </a:pPr>
            <a:r>
              <a:rPr lang="en-US" altLang="ja-JP" sz="6000" b="1" dirty="0"/>
              <a:t>but</a:t>
            </a:r>
            <a:r>
              <a:rPr lang="en-US" altLang="ja-JP" sz="6000" dirty="0"/>
              <a:t> it was delicious.</a:t>
            </a:r>
            <a:endParaRPr kumimoji="1" lang="ja-JP" altLang="en-US" dirty="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B6F380C-993C-CAD2-5E9B-38742C72B3AC}"/>
              </a:ext>
            </a:extLst>
          </p:cNvPr>
          <p:cNvSpPr/>
          <p:nvPr/>
        </p:nvSpPr>
        <p:spPr>
          <a:xfrm>
            <a:off x="2444544" y="2971800"/>
            <a:ext cx="7102579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164C60D-CBC6-7027-83F9-2CDA36697F7C}"/>
              </a:ext>
            </a:extLst>
          </p:cNvPr>
          <p:cNvSpPr/>
          <p:nvPr/>
        </p:nvSpPr>
        <p:spPr>
          <a:xfrm>
            <a:off x="2360970" y="3969775"/>
            <a:ext cx="6969841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2548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3BE3E-6633-2EF8-95E0-03A7E4000F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B6E16AB-85D4-AF02-0B8A-CC3E0A172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9475839" cy="795081"/>
          </a:xfrm>
        </p:spPr>
        <p:txBody>
          <a:bodyPr>
            <a:normAutofit fontScale="90000"/>
          </a:bodyPr>
          <a:lstStyle/>
          <a:p>
            <a:r>
              <a:rPr lang="en-US" altLang="ja-JP" dirty="0"/>
              <a:t>31. a</a:t>
            </a:r>
            <a:r>
              <a:rPr kumimoji="1" lang="en-US" altLang="ja-JP" dirty="0"/>
              <a:t>nd but so (</a:t>
            </a:r>
            <a:r>
              <a:rPr kumimoji="1" lang="ja-JP" altLang="en-US" dirty="0"/>
              <a:t>接続詞</a:t>
            </a:r>
            <a:r>
              <a:rPr kumimoji="1" lang="en-US" altLang="ja-JP" dirty="0"/>
              <a:t>)</a:t>
            </a:r>
            <a:r>
              <a:rPr lang="ja-JP" altLang="en-US" dirty="0"/>
              <a:t>で英文をつなげる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31BAE0E-D6DF-A929-19B6-1E1F2EC22A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60206"/>
            <a:ext cx="10515600" cy="5016757"/>
          </a:xfrm>
        </p:spPr>
        <p:txBody>
          <a:bodyPr/>
          <a:lstStyle/>
          <a:p>
            <a:pPr marL="0" indent="0">
              <a:buNone/>
            </a:pPr>
            <a:r>
              <a:rPr lang="ja-JP" altLang="en-US" sz="6000" dirty="0"/>
              <a:t>・</a:t>
            </a:r>
            <a:r>
              <a:rPr lang="en-US" altLang="ja-JP" sz="6000" b="1" dirty="0"/>
              <a:t>I cleaned my room</a:t>
            </a:r>
            <a:r>
              <a:rPr lang="en-US" altLang="ja-JP" sz="6000" dirty="0"/>
              <a:t>, </a:t>
            </a:r>
          </a:p>
          <a:p>
            <a:pPr marL="0" indent="0">
              <a:buNone/>
            </a:pPr>
            <a:endParaRPr lang="en-US" altLang="ja-JP" sz="6000" dirty="0"/>
          </a:p>
          <a:p>
            <a:pPr marL="0" indent="0">
              <a:buNone/>
            </a:pPr>
            <a:r>
              <a:rPr lang="en-US" altLang="ja-JP" sz="6000" b="1" dirty="0"/>
              <a:t>and</a:t>
            </a:r>
            <a:r>
              <a:rPr lang="en-US" altLang="ja-JP" sz="6000" dirty="0"/>
              <a:t> it is *neat and tidy now, </a:t>
            </a:r>
            <a:r>
              <a:rPr lang="en-US" altLang="ja-JP" sz="6000" b="1" dirty="0"/>
              <a:t>so</a:t>
            </a:r>
            <a:r>
              <a:rPr lang="en-US" altLang="ja-JP" sz="6000" dirty="0"/>
              <a:t> I feel comfortable.</a:t>
            </a:r>
            <a:endParaRPr kumimoji="1" lang="ja-JP" altLang="en-US" dirty="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8F55BA3-8D3A-8401-FBA1-9606EC4D2096}"/>
              </a:ext>
            </a:extLst>
          </p:cNvPr>
          <p:cNvSpPr/>
          <p:nvPr/>
        </p:nvSpPr>
        <p:spPr>
          <a:xfrm>
            <a:off x="2395383" y="2971800"/>
            <a:ext cx="8449598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CE6673B-6B57-4AB6-F65B-0D44501A303C}"/>
              </a:ext>
            </a:extLst>
          </p:cNvPr>
          <p:cNvSpPr/>
          <p:nvPr/>
        </p:nvSpPr>
        <p:spPr>
          <a:xfrm>
            <a:off x="2063632" y="3886200"/>
            <a:ext cx="6363052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185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807BDB-C73B-D720-9DDA-296042D174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B106581-5035-31E6-565F-7D6E7B1A8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9475839" cy="795081"/>
          </a:xfrm>
        </p:spPr>
        <p:txBody>
          <a:bodyPr>
            <a:normAutofit fontScale="90000"/>
          </a:bodyPr>
          <a:lstStyle/>
          <a:p>
            <a:r>
              <a:rPr lang="en-US" altLang="ja-JP" dirty="0"/>
              <a:t>32. a</a:t>
            </a:r>
            <a:r>
              <a:rPr kumimoji="1" lang="en-US" altLang="ja-JP" dirty="0"/>
              <a:t>nd but so (</a:t>
            </a:r>
            <a:r>
              <a:rPr kumimoji="1" lang="ja-JP" altLang="en-US" dirty="0"/>
              <a:t>接続詞</a:t>
            </a:r>
            <a:r>
              <a:rPr kumimoji="1" lang="en-US" altLang="ja-JP" dirty="0"/>
              <a:t>)</a:t>
            </a:r>
            <a:r>
              <a:rPr lang="ja-JP" altLang="en-US" dirty="0"/>
              <a:t>で英文をつなげる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4FD2877-1909-C68C-A072-B62FCF214B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942" y="1160206"/>
            <a:ext cx="11661058" cy="5016757"/>
          </a:xfrm>
        </p:spPr>
        <p:txBody>
          <a:bodyPr/>
          <a:lstStyle/>
          <a:p>
            <a:pPr marL="0" indent="0">
              <a:buNone/>
            </a:pPr>
            <a:r>
              <a:rPr lang="ja-JP" altLang="en-US" sz="6000" dirty="0"/>
              <a:t>・</a:t>
            </a:r>
            <a:r>
              <a:rPr lang="en-US" altLang="ja-JP" sz="6000" b="1" dirty="0"/>
              <a:t>I wrote a letter to my friend</a:t>
            </a:r>
            <a:r>
              <a:rPr lang="en-US" altLang="ja-JP" sz="6000" dirty="0"/>
              <a:t>,</a:t>
            </a:r>
          </a:p>
          <a:p>
            <a:pPr marL="0" indent="0">
              <a:buNone/>
            </a:pPr>
            <a:r>
              <a:rPr lang="en-US" altLang="ja-JP" sz="6000" dirty="0"/>
              <a:t> </a:t>
            </a:r>
          </a:p>
          <a:p>
            <a:pPr marL="0" indent="0">
              <a:buNone/>
            </a:pPr>
            <a:r>
              <a:rPr lang="en-US" altLang="ja-JP" sz="6000" b="1" dirty="0"/>
              <a:t>and</a:t>
            </a:r>
            <a:r>
              <a:rPr lang="en-US" altLang="ja-JP" sz="6000" dirty="0"/>
              <a:t> she lives in Thailand, </a:t>
            </a:r>
          </a:p>
          <a:p>
            <a:pPr marL="0" indent="0">
              <a:buNone/>
            </a:pPr>
            <a:r>
              <a:rPr lang="en-US" altLang="ja-JP" sz="6000" b="1" dirty="0"/>
              <a:t>so</a:t>
            </a:r>
            <a:r>
              <a:rPr lang="en-US" altLang="ja-JP" sz="6000" dirty="0"/>
              <a:t> I sometimes miss her.</a:t>
            </a:r>
            <a:endParaRPr kumimoji="1" lang="ja-JP" altLang="en-US" dirty="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B20946E-6B30-CFCC-CCC3-9E7DA22F22A8}"/>
              </a:ext>
            </a:extLst>
          </p:cNvPr>
          <p:cNvSpPr/>
          <p:nvPr/>
        </p:nvSpPr>
        <p:spPr>
          <a:xfrm>
            <a:off x="2110247" y="2971800"/>
            <a:ext cx="7545030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07ED258-A681-E17A-16A9-01A7FC30E329}"/>
              </a:ext>
            </a:extLst>
          </p:cNvPr>
          <p:cNvSpPr/>
          <p:nvPr/>
        </p:nvSpPr>
        <p:spPr>
          <a:xfrm>
            <a:off x="1682545" y="3999271"/>
            <a:ext cx="7776087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5947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7BE0E7-A9BA-460D-2BBF-D502F3F1E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1A3B3EF-B9C6-CF22-F8FC-ABAA4A61F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9475839" cy="795081"/>
          </a:xfrm>
        </p:spPr>
        <p:txBody>
          <a:bodyPr>
            <a:normAutofit fontScale="90000"/>
          </a:bodyPr>
          <a:lstStyle/>
          <a:p>
            <a:r>
              <a:rPr lang="en-US" altLang="ja-JP" dirty="0"/>
              <a:t>33. a</a:t>
            </a:r>
            <a:r>
              <a:rPr kumimoji="1" lang="en-US" altLang="ja-JP" dirty="0"/>
              <a:t>nd but so (</a:t>
            </a:r>
            <a:r>
              <a:rPr kumimoji="1" lang="ja-JP" altLang="en-US" dirty="0"/>
              <a:t>接続詞</a:t>
            </a:r>
            <a:r>
              <a:rPr kumimoji="1" lang="en-US" altLang="ja-JP" dirty="0"/>
              <a:t>)</a:t>
            </a:r>
            <a:r>
              <a:rPr lang="ja-JP" altLang="en-US" dirty="0"/>
              <a:t>で英文をつなげる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5A4DB54-A449-8FCA-41D6-CB5C71E894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692" y="1160206"/>
            <a:ext cx="12489237" cy="50167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6000" dirty="0"/>
              <a:t>・</a:t>
            </a:r>
            <a:r>
              <a:rPr lang="en-US" altLang="ja-JP" sz="6000" b="1" dirty="0"/>
              <a:t>I practiced dancing with my friends</a:t>
            </a:r>
            <a:r>
              <a:rPr lang="en-US" altLang="ja-JP" sz="6000" dirty="0"/>
              <a:t>, </a:t>
            </a:r>
          </a:p>
          <a:p>
            <a:pPr marL="0" indent="0">
              <a:buNone/>
            </a:pPr>
            <a:endParaRPr lang="en-US" altLang="ja-JP" sz="6000" dirty="0"/>
          </a:p>
          <a:p>
            <a:pPr marL="0" indent="0">
              <a:buNone/>
            </a:pPr>
            <a:r>
              <a:rPr lang="en-US" altLang="ja-JP" sz="6000" b="1" dirty="0"/>
              <a:t>and</a:t>
            </a:r>
            <a:r>
              <a:rPr lang="en-US" altLang="ja-JP" sz="6000" dirty="0"/>
              <a:t> we are a good team, </a:t>
            </a:r>
          </a:p>
          <a:p>
            <a:pPr marL="0" indent="0">
              <a:buNone/>
            </a:pPr>
            <a:r>
              <a:rPr lang="en-US" altLang="ja-JP" sz="6000" b="1" dirty="0"/>
              <a:t>so</a:t>
            </a:r>
            <a:r>
              <a:rPr lang="en-US" altLang="ja-JP" sz="6000" dirty="0"/>
              <a:t> we *will do our best next week.</a:t>
            </a:r>
            <a:endParaRPr kumimoji="1" lang="ja-JP" altLang="en-US" dirty="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7855E2D-77E3-9C84-029C-A7E364FD743C}"/>
              </a:ext>
            </a:extLst>
          </p:cNvPr>
          <p:cNvSpPr/>
          <p:nvPr/>
        </p:nvSpPr>
        <p:spPr>
          <a:xfrm>
            <a:off x="1956003" y="3847025"/>
            <a:ext cx="7240230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D8843A4-AC36-9630-8B55-5B4112868163}"/>
              </a:ext>
            </a:extLst>
          </p:cNvPr>
          <p:cNvSpPr/>
          <p:nvPr/>
        </p:nvSpPr>
        <p:spPr>
          <a:xfrm>
            <a:off x="1461267" y="4783394"/>
            <a:ext cx="10918302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3604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815330-F362-F59B-4C8B-3845F2C54C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8DF205F-DEC0-700A-495B-1812476AA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515600" cy="795081"/>
          </a:xfrm>
        </p:spPr>
        <p:txBody>
          <a:bodyPr>
            <a:normAutofit fontScale="90000"/>
          </a:bodyPr>
          <a:lstStyle/>
          <a:p>
            <a:r>
              <a:rPr lang="en-US" altLang="ja-JP" dirty="0"/>
              <a:t>  34. a</a:t>
            </a:r>
            <a:r>
              <a:rPr kumimoji="1" lang="en-US" altLang="ja-JP" dirty="0"/>
              <a:t>nd but so (</a:t>
            </a:r>
            <a:r>
              <a:rPr kumimoji="1" lang="ja-JP" altLang="en-US" dirty="0"/>
              <a:t>接続詞</a:t>
            </a:r>
            <a:r>
              <a:rPr kumimoji="1" lang="en-US" altLang="ja-JP" dirty="0"/>
              <a:t>)</a:t>
            </a:r>
            <a:r>
              <a:rPr lang="ja-JP" altLang="en-US" dirty="0"/>
              <a:t>で英文をつなげる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BEF219F-9EFE-87ED-171F-EC533BD3E3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60206"/>
            <a:ext cx="10515600" cy="5016757"/>
          </a:xfrm>
        </p:spPr>
        <p:txBody>
          <a:bodyPr/>
          <a:lstStyle/>
          <a:p>
            <a:pPr marL="0" indent="0">
              <a:buNone/>
            </a:pPr>
            <a:r>
              <a:rPr lang="ja-JP" altLang="en-US" sz="6000" dirty="0"/>
              <a:t>・</a:t>
            </a:r>
            <a:r>
              <a:rPr lang="en-US" altLang="ja-JP" sz="6000" b="1" dirty="0"/>
              <a:t>I was very tired today</a:t>
            </a:r>
            <a:r>
              <a:rPr lang="en-US" altLang="ja-JP" sz="6000" dirty="0"/>
              <a:t>, </a:t>
            </a:r>
          </a:p>
          <a:p>
            <a:pPr marL="0" indent="0">
              <a:buNone/>
            </a:pPr>
            <a:endParaRPr lang="en-US" altLang="ja-JP" sz="6000" dirty="0"/>
          </a:p>
          <a:p>
            <a:pPr marL="0" indent="0">
              <a:buNone/>
            </a:pPr>
            <a:r>
              <a:rPr lang="en-US" altLang="ja-JP" sz="6000" b="1" dirty="0"/>
              <a:t>but</a:t>
            </a:r>
            <a:r>
              <a:rPr lang="en-US" altLang="ja-JP" sz="6000" dirty="0"/>
              <a:t> I took a bath, </a:t>
            </a:r>
          </a:p>
          <a:p>
            <a:pPr marL="0" indent="0">
              <a:buNone/>
            </a:pPr>
            <a:r>
              <a:rPr lang="en-US" altLang="ja-JP" sz="6000" b="1" dirty="0"/>
              <a:t>so</a:t>
            </a:r>
            <a:r>
              <a:rPr lang="en-US" altLang="ja-JP" sz="6000" dirty="0"/>
              <a:t> I felt *comfortable.</a:t>
            </a:r>
            <a:endParaRPr kumimoji="1" lang="ja-JP" altLang="en-US" dirty="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101F577-3F1C-7CAE-7B0F-499DFEDFDD96}"/>
              </a:ext>
            </a:extLst>
          </p:cNvPr>
          <p:cNvSpPr/>
          <p:nvPr/>
        </p:nvSpPr>
        <p:spPr>
          <a:xfrm>
            <a:off x="2336389" y="2883309"/>
            <a:ext cx="4556024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09DAF7B-F0F1-5A20-7C59-7384309C5311}"/>
              </a:ext>
            </a:extLst>
          </p:cNvPr>
          <p:cNvSpPr/>
          <p:nvPr/>
        </p:nvSpPr>
        <p:spPr>
          <a:xfrm>
            <a:off x="1997177" y="3959942"/>
            <a:ext cx="6969841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2318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DA753D-4AB5-1C1A-2DF0-0BA5B8E0E5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723F8B1-5536-A8C0-7A94-166BD7BC4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223091" cy="795081"/>
          </a:xfrm>
        </p:spPr>
        <p:txBody>
          <a:bodyPr>
            <a:normAutofit fontScale="90000"/>
          </a:bodyPr>
          <a:lstStyle/>
          <a:p>
            <a:r>
              <a:rPr lang="en-US" altLang="ja-JP" dirty="0"/>
              <a:t>  35. a</a:t>
            </a:r>
            <a:r>
              <a:rPr kumimoji="1" lang="en-US" altLang="ja-JP" dirty="0"/>
              <a:t>nd but so (</a:t>
            </a:r>
            <a:r>
              <a:rPr kumimoji="1" lang="ja-JP" altLang="en-US" dirty="0"/>
              <a:t>接続詞</a:t>
            </a:r>
            <a:r>
              <a:rPr kumimoji="1" lang="en-US" altLang="ja-JP" dirty="0"/>
              <a:t>)</a:t>
            </a:r>
            <a:r>
              <a:rPr lang="ja-JP" altLang="en-US" dirty="0"/>
              <a:t>で英文をつなげる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D514319-65AF-857B-F048-52F40F2AE8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123" y="1160206"/>
            <a:ext cx="11926529" cy="5016757"/>
          </a:xfrm>
        </p:spPr>
        <p:txBody>
          <a:bodyPr/>
          <a:lstStyle/>
          <a:p>
            <a:pPr marL="0" indent="0">
              <a:buNone/>
            </a:pPr>
            <a:r>
              <a:rPr lang="ja-JP" altLang="en-US" sz="6000" dirty="0"/>
              <a:t>・</a:t>
            </a:r>
            <a:r>
              <a:rPr lang="en-US" altLang="ja-JP" sz="6000" b="1" dirty="0"/>
              <a:t>I chatted with my friends</a:t>
            </a:r>
            <a:r>
              <a:rPr lang="en-US" altLang="ja-JP" sz="6000" dirty="0"/>
              <a:t>, </a:t>
            </a:r>
          </a:p>
          <a:p>
            <a:pPr marL="0" indent="0">
              <a:buNone/>
            </a:pPr>
            <a:endParaRPr lang="en-US" altLang="ja-JP" sz="6000" dirty="0"/>
          </a:p>
          <a:p>
            <a:pPr marL="0" indent="0">
              <a:buNone/>
            </a:pPr>
            <a:r>
              <a:rPr lang="en-US" altLang="ja-JP" sz="6000" b="1" dirty="0"/>
              <a:t>and</a:t>
            </a:r>
            <a:r>
              <a:rPr lang="en-US" altLang="ja-JP" sz="6000" dirty="0"/>
              <a:t> we talked about boyfriends, </a:t>
            </a:r>
          </a:p>
          <a:p>
            <a:pPr marL="0" indent="0">
              <a:buNone/>
            </a:pPr>
            <a:r>
              <a:rPr lang="en-US" altLang="ja-JP" sz="6000" b="1" dirty="0"/>
              <a:t>so</a:t>
            </a:r>
            <a:r>
              <a:rPr lang="en-US" altLang="ja-JP" sz="6000" dirty="0"/>
              <a:t> it was fun.</a:t>
            </a:r>
            <a:endParaRPr kumimoji="1" lang="ja-JP" altLang="en-US" dirty="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82B2360-A3B5-0845-592C-0D5B8E7BD103}"/>
              </a:ext>
            </a:extLst>
          </p:cNvPr>
          <p:cNvSpPr/>
          <p:nvPr/>
        </p:nvSpPr>
        <p:spPr>
          <a:xfrm>
            <a:off x="2002093" y="3040626"/>
            <a:ext cx="9786784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22A72F0-DDC6-EA13-0292-5795D28218DD}"/>
              </a:ext>
            </a:extLst>
          </p:cNvPr>
          <p:cNvSpPr/>
          <p:nvPr/>
        </p:nvSpPr>
        <p:spPr>
          <a:xfrm>
            <a:off x="1328584" y="4028768"/>
            <a:ext cx="4865739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1298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480410-1218-0CA7-A46A-AAA40C7A87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1DE714B-4193-4A93-7778-EA2E93A09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515600" cy="795081"/>
          </a:xfrm>
        </p:spPr>
        <p:txBody>
          <a:bodyPr>
            <a:normAutofit/>
          </a:bodyPr>
          <a:lstStyle/>
          <a:p>
            <a:r>
              <a:rPr lang="en-US" altLang="ja-JP" dirty="0"/>
              <a:t> 36. a</a:t>
            </a:r>
            <a:r>
              <a:rPr kumimoji="1" lang="en-US" altLang="ja-JP" dirty="0"/>
              <a:t>nd but so (</a:t>
            </a:r>
            <a:r>
              <a:rPr kumimoji="1" lang="ja-JP" altLang="en-US" dirty="0"/>
              <a:t>接続詞</a:t>
            </a:r>
            <a:r>
              <a:rPr kumimoji="1" lang="en-US" altLang="ja-JP" dirty="0"/>
              <a:t>)</a:t>
            </a:r>
            <a:r>
              <a:rPr lang="ja-JP" altLang="en-US" dirty="0"/>
              <a:t>で英文をつなげる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5AFAC33-638E-9B52-2149-40442B84FE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60206"/>
            <a:ext cx="10515600" cy="5016757"/>
          </a:xfrm>
        </p:spPr>
        <p:txBody>
          <a:bodyPr/>
          <a:lstStyle/>
          <a:p>
            <a:pPr marL="0" indent="0">
              <a:buNone/>
            </a:pPr>
            <a:r>
              <a:rPr lang="ja-JP" altLang="en-US" sz="6000" dirty="0"/>
              <a:t>・</a:t>
            </a:r>
            <a:r>
              <a:rPr lang="en-US" altLang="ja-JP" sz="6000" b="1" dirty="0"/>
              <a:t>I like watching </a:t>
            </a:r>
            <a:r>
              <a:rPr lang="en-US" altLang="ja-JP" sz="6000" b="1" dirty="0" err="1"/>
              <a:t>youtube</a:t>
            </a:r>
            <a:r>
              <a:rPr lang="en-US" altLang="ja-JP" sz="6000" b="1" dirty="0"/>
              <a:t> before bed</a:t>
            </a:r>
            <a:r>
              <a:rPr lang="en-US" altLang="ja-JP" sz="6000" dirty="0"/>
              <a:t>, </a:t>
            </a:r>
          </a:p>
          <a:p>
            <a:pPr marL="0" indent="0">
              <a:buNone/>
            </a:pPr>
            <a:endParaRPr lang="en-US" altLang="ja-JP" sz="6000" dirty="0"/>
          </a:p>
          <a:p>
            <a:pPr marL="0" indent="0">
              <a:buNone/>
            </a:pPr>
            <a:r>
              <a:rPr lang="en-US" altLang="ja-JP" sz="6000" b="1" dirty="0"/>
              <a:t>so</a:t>
            </a:r>
            <a:r>
              <a:rPr lang="en-US" altLang="ja-JP" sz="6000" dirty="0"/>
              <a:t> I watched it on my phone, </a:t>
            </a:r>
            <a:r>
              <a:rPr lang="en-US" altLang="ja-JP" sz="6000" b="1" dirty="0"/>
              <a:t>but</a:t>
            </a:r>
            <a:r>
              <a:rPr lang="en-US" altLang="ja-JP" sz="6000" dirty="0"/>
              <a:t> it was *boring.</a:t>
            </a:r>
            <a:endParaRPr kumimoji="1" lang="ja-JP" altLang="en-US" dirty="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D6425B2-4B35-52A6-CA10-A49BB7A27C3E}"/>
              </a:ext>
            </a:extLst>
          </p:cNvPr>
          <p:cNvSpPr/>
          <p:nvPr/>
        </p:nvSpPr>
        <p:spPr>
          <a:xfrm>
            <a:off x="2002093" y="3668584"/>
            <a:ext cx="8901881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4D69858-413E-EEA5-57B8-4273909D5211}"/>
              </a:ext>
            </a:extLst>
          </p:cNvPr>
          <p:cNvSpPr/>
          <p:nvPr/>
        </p:nvSpPr>
        <p:spPr>
          <a:xfrm>
            <a:off x="2331475" y="4582984"/>
            <a:ext cx="5278694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5985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134413-B2F2-446F-C7B3-C0BB410066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38BB21-8E1D-08FA-79A8-15570E067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9475839" cy="795081"/>
          </a:xfrm>
        </p:spPr>
        <p:txBody>
          <a:bodyPr>
            <a:normAutofit fontScale="90000"/>
          </a:bodyPr>
          <a:lstStyle/>
          <a:p>
            <a:r>
              <a:rPr lang="en-US" altLang="ja-JP" dirty="0"/>
              <a:t>37. a</a:t>
            </a:r>
            <a:r>
              <a:rPr kumimoji="1" lang="en-US" altLang="ja-JP" dirty="0"/>
              <a:t>nd but so (</a:t>
            </a:r>
            <a:r>
              <a:rPr kumimoji="1" lang="ja-JP" altLang="en-US" dirty="0"/>
              <a:t>接続詞</a:t>
            </a:r>
            <a:r>
              <a:rPr kumimoji="1" lang="en-US" altLang="ja-JP" dirty="0"/>
              <a:t>)</a:t>
            </a:r>
            <a:r>
              <a:rPr lang="ja-JP" altLang="en-US" dirty="0"/>
              <a:t>で英文をつなげる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8C8AF62-E168-F6BF-8F07-55CA080939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60206"/>
            <a:ext cx="10515600" cy="5016757"/>
          </a:xfrm>
        </p:spPr>
        <p:txBody>
          <a:bodyPr/>
          <a:lstStyle/>
          <a:p>
            <a:pPr marL="0" indent="0">
              <a:buNone/>
            </a:pPr>
            <a:r>
              <a:rPr lang="ja-JP" altLang="en-US" sz="6000" dirty="0"/>
              <a:t>・</a:t>
            </a:r>
            <a:r>
              <a:rPr lang="en-US" altLang="ja-JP" sz="6000" b="1" dirty="0"/>
              <a:t>It was very hot today</a:t>
            </a:r>
            <a:r>
              <a:rPr lang="en-US" altLang="ja-JP" sz="6000" dirty="0"/>
              <a:t>, </a:t>
            </a:r>
          </a:p>
          <a:p>
            <a:pPr marL="0" indent="0">
              <a:buNone/>
            </a:pPr>
            <a:endParaRPr lang="en-US" altLang="ja-JP" sz="6000" dirty="0"/>
          </a:p>
          <a:p>
            <a:pPr marL="0" indent="0">
              <a:buNone/>
            </a:pPr>
            <a:r>
              <a:rPr lang="en-US" altLang="ja-JP" sz="6000" b="1" dirty="0"/>
              <a:t>so</a:t>
            </a:r>
            <a:r>
              <a:rPr lang="en-US" altLang="ja-JP" sz="6000" dirty="0"/>
              <a:t> I went to the beach, </a:t>
            </a:r>
          </a:p>
          <a:p>
            <a:pPr marL="0" indent="0">
              <a:buNone/>
            </a:pPr>
            <a:r>
              <a:rPr lang="en-US" altLang="ja-JP" sz="6000" b="1" dirty="0"/>
              <a:t>and</a:t>
            </a:r>
            <a:r>
              <a:rPr lang="en-US" altLang="ja-JP" sz="6000" dirty="0"/>
              <a:t> (I) swam in the sea.</a:t>
            </a:r>
            <a:endParaRPr kumimoji="1" lang="ja-JP" altLang="en-US" dirty="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E066629-86B8-6075-209B-12CD4328A2B5}"/>
              </a:ext>
            </a:extLst>
          </p:cNvPr>
          <p:cNvSpPr/>
          <p:nvPr/>
        </p:nvSpPr>
        <p:spPr>
          <a:xfrm>
            <a:off x="1913603" y="3040626"/>
            <a:ext cx="7023920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23C8116-24C0-9CA8-28A5-0314C2672B9B}"/>
              </a:ext>
            </a:extLst>
          </p:cNvPr>
          <p:cNvSpPr/>
          <p:nvPr/>
        </p:nvSpPr>
        <p:spPr>
          <a:xfrm>
            <a:off x="2488790" y="3955026"/>
            <a:ext cx="6940345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0025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CFE7E0-B39C-B567-6F44-3200345F0F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B568918-DC3C-8773-35CC-2A57335C3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9475839" cy="795081"/>
          </a:xfrm>
        </p:spPr>
        <p:txBody>
          <a:bodyPr>
            <a:normAutofit fontScale="90000"/>
          </a:bodyPr>
          <a:lstStyle/>
          <a:p>
            <a:r>
              <a:rPr lang="en-US" altLang="ja-JP" dirty="0"/>
              <a:t>38. a</a:t>
            </a:r>
            <a:r>
              <a:rPr kumimoji="1" lang="en-US" altLang="ja-JP" dirty="0"/>
              <a:t>nd but so (</a:t>
            </a:r>
            <a:r>
              <a:rPr kumimoji="1" lang="ja-JP" altLang="en-US" dirty="0"/>
              <a:t>接続詞</a:t>
            </a:r>
            <a:r>
              <a:rPr kumimoji="1" lang="en-US" altLang="ja-JP" dirty="0"/>
              <a:t>)</a:t>
            </a:r>
            <a:r>
              <a:rPr lang="ja-JP" altLang="en-US" dirty="0"/>
              <a:t>で英文をつなげる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07875C7-C85E-D8A4-52D1-43C0648CF6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60206"/>
            <a:ext cx="10515600" cy="501675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ja-JP" altLang="en-US" sz="6000" dirty="0"/>
              <a:t>・</a:t>
            </a:r>
            <a:r>
              <a:rPr lang="en-US" altLang="ja-JP" sz="6000" b="1" dirty="0"/>
              <a:t>I went to Harajuku and met my friend</a:t>
            </a:r>
            <a:r>
              <a:rPr lang="en-US" altLang="ja-JP" sz="6000" dirty="0"/>
              <a:t>, </a:t>
            </a:r>
          </a:p>
          <a:p>
            <a:pPr marL="0" indent="0">
              <a:buNone/>
            </a:pPr>
            <a:endParaRPr lang="en-US" altLang="ja-JP" sz="6000" dirty="0"/>
          </a:p>
          <a:p>
            <a:pPr marL="0" indent="0">
              <a:buNone/>
            </a:pPr>
            <a:r>
              <a:rPr lang="en-US" altLang="ja-JP" sz="6000" b="1" dirty="0"/>
              <a:t>but</a:t>
            </a:r>
            <a:r>
              <a:rPr lang="en-US" altLang="ja-JP" sz="6000" dirty="0"/>
              <a:t> she did </a:t>
            </a:r>
            <a:r>
              <a:rPr lang="en-US" altLang="ja-JP" sz="6000" u="sng" dirty="0"/>
              <a:t>not</a:t>
            </a:r>
            <a:r>
              <a:rPr lang="en-US" altLang="ja-JP" sz="6000" dirty="0"/>
              <a:t> say </a:t>
            </a:r>
            <a:r>
              <a:rPr lang="en-US" altLang="ja-JP" sz="6000" u="sng" dirty="0"/>
              <a:t>anything</a:t>
            </a:r>
          </a:p>
          <a:p>
            <a:pPr marL="0" indent="0">
              <a:buNone/>
            </a:pPr>
            <a:r>
              <a:rPr lang="en-US" altLang="ja-JP" sz="6000" dirty="0"/>
              <a:t>       to me, </a:t>
            </a:r>
          </a:p>
          <a:p>
            <a:pPr marL="0" indent="0">
              <a:buNone/>
            </a:pPr>
            <a:r>
              <a:rPr lang="en-US" altLang="ja-JP" sz="6000" b="1" dirty="0"/>
              <a:t>so</a:t>
            </a:r>
            <a:r>
              <a:rPr lang="en-US" altLang="ja-JP" sz="6000" dirty="0"/>
              <a:t> I was *surprised.</a:t>
            </a:r>
            <a:endParaRPr kumimoji="1" lang="ja-JP" altLang="en-US" dirty="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2FAB8DD-5A40-3AFE-F1DA-4E5CF7424012}"/>
              </a:ext>
            </a:extLst>
          </p:cNvPr>
          <p:cNvSpPr/>
          <p:nvPr/>
        </p:nvSpPr>
        <p:spPr>
          <a:xfrm>
            <a:off x="2186960" y="3328515"/>
            <a:ext cx="8361107" cy="148712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E4DEEE4-97ED-D65F-252E-9B4284600967}"/>
              </a:ext>
            </a:extLst>
          </p:cNvPr>
          <p:cNvSpPr/>
          <p:nvPr/>
        </p:nvSpPr>
        <p:spPr>
          <a:xfrm>
            <a:off x="1810364" y="4916128"/>
            <a:ext cx="5721146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9745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7C4F8-D217-BB33-9766-C2FB95217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367254C-6D2F-F18A-061B-2012BE882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5606" cy="795081"/>
          </a:xfrm>
        </p:spPr>
        <p:txBody>
          <a:bodyPr>
            <a:normAutofit/>
          </a:bodyPr>
          <a:lstStyle/>
          <a:p>
            <a:r>
              <a:rPr lang="en-US" altLang="ja-JP" dirty="0"/>
              <a:t>3. a</a:t>
            </a:r>
            <a:r>
              <a:rPr kumimoji="1" lang="en-US" altLang="ja-JP" dirty="0"/>
              <a:t>nd but so (</a:t>
            </a:r>
            <a:r>
              <a:rPr kumimoji="1" lang="ja-JP" altLang="en-US" dirty="0"/>
              <a:t>接続詞</a:t>
            </a:r>
            <a:r>
              <a:rPr kumimoji="1" lang="en-US" altLang="ja-JP" dirty="0"/>
              <a:t>)</a:t>
            </a:r>
            <a:r>
              <a:rPr lang="ja-JP" altLang="en-US" dirty="0"/>
              <a:t>で英文をつなげる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8BEC827-1A99-B4FB-77A8-381BF3DA66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160206"/>
            <a:ext cx="11009671" cy="5016757"/>
          </a:xfrm>
        </p:spPr>
        <p:txBody>
          <a:bodyPr/>
          <a:lstStyle/>
          <a:p>
            <a:pPr marL="0" indent="0">
              <a:buNone/>
            </a:pPr>
            <a:r>
              <a:rPr lang="ja-JP" altLang="en-US" sz="6000" dirty="0"/>
              <a:t>・</a:t>
            </a:r>
            <a:r>
              <a:rPr lang="en-US" altLang="ja-JP" sz="6000" b="1" dirty="0"/>
              <a:t>I met my friends yesterday</a:t>
            </a:r>
            <a:r>
              <a:rPr lang="en-US" altLang="ja-JP" sz="6000" dirty="0"/>
              <a:t>, </a:t>
            </a:r>
          </a:p>
          <a:p>
            <a:pPr marL="0" indent="0">
              <a:buNone/>
            </a:pPr>
            <a:endParaRPr lang="en-US" altLang="ja-JP" sz="6000" dirty="0"/>
          </a:p>
          <a:p>
            <a:pPr marL="0" indent="0">
              <a:buNone/>
            </a:pPr>
            <a:r>
              <a:rPr lang="en-US" altLang="ja-JP" sz="6000" b="1" dirty="0"/>
              <a:t>and</a:t>
            </a:r>
            <a:r>
              <a:rPr lang="en-US" altLang="ja-JP" sz="6000" dirty="0"/>
              <a:t> they are kind, </a:t>
            </a:r>
          </a:p>
          <a:p>
            <a:pPr marL="0" indent="0">
              <a:buNone/>
            </a:pPr>
            <a:r>
              <a:rPr lang="en-US" altLang="ja-JP" sz="6000" b="1" dirty="0"/>
              <a:t>so</a:t>
            </a:r>
            <a:r>
              <a:rPr lang="en-US" altLang="ja-JP" sz="6000" dirty="0"/>
              <a:t> we had a good time.</a:t>
            </a:r>
            <a:endParaRPr kumimoji="1" lang="ja-JP" altLang="en-US" dirty="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471338C-BDB8-FB1D-319D-3DE517F32A3E}"/>
              </a:ext>
            </a:extLst>
          </p:cNvPr>
          <p:cNvSpPr/>
          <p:nvPr/>
        </p:nvSpPr>
        <p:spPr>
          <a:xfrm>
            <a:off x="2513370" y="2971800"/>
            <a:ext cx="4506861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F1EEA73-D621-EA5D-7678-0A78889C3E45}"/>
              </a:ext>
            </a:extLst>
          </p:cNvPr>
          <p:cNvSpPr/>
          <p:nvPr/>
        </p:nvSpPr>
        <p:spPr>
          <a:xfrm>
            <a:off x="1997177" y="3959942"/>
            <a:ext cx="6969841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8071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70BEC5-1A91-6752-DA8B-2B6CF0C294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0EFF77E-FC20-3DD7-6B23-A8493FFD2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242756" cy="795081"/>
          </a:xfrm>
        </p:spPr>
        <p:txBody>
          <a:bodyPr>
            <a:normAutofit fontScale="90000"/>
          </a:bodyPr>
          <a:lstStyle/>
          <a:p>
            <a:r>
              <a:rPr lang="en-US" altLang="ja-JP"/>
              <a:t> 39. </a:t>
            </a:r>
            <a:r>
              <a:rPr lang="en-US" altLang="ja-JP" dirty="0"/>
              <a:t>a</a:t>
            </a:r>
            <a:r>
              <a:rPr kumimoji="1" lang="en-US" altLang="ja-JP" dirty="0"/>
              <a:t>nd but so (</a:t>
            </a:r>
            <a:r>
              <a:rPr kumimoji="1" lang="ja-JP" altLang="en-US" dirty="0"/>
              <a:t>接続詞</a:t>
            </a:r>
            <a:r>
              <a:rPr kumimoji="1" lang="en-US" altLang="ja-JP" dirty="0"/>
              <a:t>)</a:t>
            </a:r>
            <a:r>
              <a:rPr lang="ja-JP" altLang="en-US" dirty="0"/>
              <a:t>で英文をつなげる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1D5E87D-95C8-0E6E-EAD7-B308C32C82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60206"/>
            <a:ext cx="10515600" cy="5016757"/>
          </a:xfrm>
        </p:spPr>
        <p:txBody>
          <a:bodyPr/>
          <a:lstStyle/>
          <a:p>
            <a:pPr marL="0" indent="0">
              <a:buNone/>
            </a:pPr>
            <a:r>
              <a:rPr lang="ja-JP" altLang="en-US" sz="6000" dirty="0"/>
              <a:t>・</a:t>
            </a:r>
            <a:r>
              <a:rPr lang="en-US" altLang="ja-JP" sz="6000" b="1" dirty="0"/>
              <a:t>I keep a diary every day</a:t>
            </a:r>
            <a:r>
              <a:rPr lang="en-US" altLang="ja-JP" sz="6000" dirty="0"/>
              <a:t>, </a:t>
            </a:r>
          </a:p>
          <a:p>
            <a:pPr marL="0" indent="0">
              <a:buNone/>
            </a:pPr>
            <a:endParaRPr lang="en-US" altLang="ja-JP" sz="6000" dirty="0"/>
          </a:p>
          <a:p>
            <a:pPr marL="0" indent="0">
              <a:buNone/>
            </a:pPr>
            <a:r>
              <a:rPr lang="en-US" altLang="ja-JP" sz="6000" b="1" dirty="0"/>
              <a:t>and</a:t>
            </a:r>
            <a:r>
              <a:rPr lang="en-US" altLang="ja-JP" sz="6000" dirty="0"/>
              <a:t> some people say it is</a:t>
            </a:r>
          </a:p>
          <a:p>
            <a:pPr marL="0" indent="0">
              <a:buNone/>
            </a:pPr>
            <a:r>
              <a:rPr lang="en-US" altLang="ja-JP" sz="6000" dirty="0"/>
              <a:t>       boring, </a:t>
            </a:r>
          </a:p>
          <a:p>
            <a:pPr marL="0" indent="0">
              <a:buNone/>
            </a:pPr>
            <a:r>
              <a:rPr lang="en-US" altLang="ja-JP" sz="6000" b="1" dirty="0"/>
              <a:t>but</a:t>
            </a:r>
            <a:r>
              <a:rPr lang="en-US" altLang="ja-JP" sz="6000" dirty="0"/>
              <a:t> I think it is important.</a:t>
            </a:r>
            <a:endParaRPr kumimoji="1" lang="ja-JP" altLang="en-US" dirty="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CEC948B-9D87-28EE-CD45-3F144573DF52}"/>
              </a:ext>
            </a:extLst>
          </p:cNvPr>
          <p:cNvSpPr/>
          <p:nvPr/>
        </p:nvSpPr>
        <p:spPr>
          <a:xfrm>
            <a:off x="2365886" y="3060289"/>
            <a:ext cx="7810501" cy="179684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9EA33C1-4941-FFD1-97EB-C17D90C1DA3C}"/>
              </a:ext>
            </a:extLst>
          </p:cNvPr>
          <p:cNvSpPr/>
          <p:nvPr/>
        </p:nvSpPr>
        <p:spPr>
          <a:xfrm>
            <a:off x="2365886" y="4913671"/>
            <a:ext cx="7604024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8078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66B9D-5F58-ECDA-713F-CADB1AA0D6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8DA53D0-284C-F73A-FA68-32A910A51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9544665" cy="795081"/>
          </a:xfrm>
        </p:spPr>
        <p:txBody>
          <a:bodyPr>
            <a:normAutofit fontScale="90000"/>
          </a:bodyPr>
          <a:lstStyle/>
          <a:p>
            <a:r>
              <a:rPr lang="en-US" altLang="ja-JP" dirty="0"/>
              <a:t>4. a</a:t>
            </a:r>
            <a:r>
              <a:rPr kumimoji="1" lang="en-US" altLang="ja-JP" dirty="0"/>
              <a:t>nd but so (</a:t>
            </a:r>
            <a:r>
              <a:rPr kumimoji="1" lang="ja-JP" altLang="en-US" dirty="0"/>
              <a:t>接続詞</a:t>
            </a:r>
            <a:r>
              <a:rPr kumimoji="1" lang="en-US" altLang="ja-JP" dirty="0"/>
              <a:t>)</a:t>
            </a:r>
            <a:r>
              <a:rPr lang="ja-JP" altLang="en-US" dirty="0"/>
              <a:t>で英文をつなげる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7C93404-E538-9D64-B728-FF8CC10A1D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160206"/>
            <a:ext cx="10950677" cy="501675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ja-JP" altLang="en-US" sz="6000" dirty="0"/>
              <a:t>・</a:t>
            </a:r>
            <a:r>
              <a:rPr lang="en-US" altLang="ja-JP" sz="6000" b="1" dirty="0"/>
              <a:t>I want to swim in the pool</a:t>
            </a:r>
            <a:r>
              <a:rPr lang="en-US" altLang="ja-JP" sz="6000" dirty="0"/>
              <a:t>, </a:t>
            </a:r>
          </a:p>
          <a:p>
            <a:pPr marL="0" indent="0">
              <a:buNone/>
            </a:pPr>
            <a:endParaRPr lang="en-US" altLang="ja-JP" sz="6000" dirty="0"/>
          </a:p>
          <a:p>
            <a:pPr marL="0" indent="0">
              <a:buNone/>
            </a:pPr>
            <a:r>
              <a:rPr lang="en-US" altLang="ja-JP" sz="6000" b="1" dirty="0"/>
              <a:t>so</a:t>
            </a:r>
            <a:r>
              <a:rPr lang="en-US" altLang="ja-JP" sz="6000" dirty="0"/>
              <a:t> I swam today, </a:t>
            </a:r>
          </a:p>
          <a:p>
            <a:pPr marL="0" indent="0">
              <a:buNone/>
            </a:pPr>
            <a:r>
              <a:rPr lang="en-US" altLang="ja-JP" sz="6000" b="1" dirty="0"/>
              <a:t>but</a:t>
            </a:r>
            <a:r>
              <a:rPr lang="en-US" altLang="ja-JP" sz="6000" dirty="0"/>
              <a:t> I am not good at swimming, </a:t>
            </a:r>
          </a:p>
          <a:p>
            <a:pPr marL="0" indent="0">
              <a:buNone/>
            </a:pPr>
            <a:r>
              <a:rPr lang="en-US" altLang="ja-JP" sz="6000" b="1" dirty="0"/>
              <a:t>so</a:t>
            </a:r>
            <a:r>
              <a:rPr lang="en-US" altLang="ja-JP" sz="6000" dirty="0"/>
              <a:t> I practiced a lot.</a:t>
            </a:r>
            <a:endParaRPr kumimoji="1" lang="ja-JP" altLang="en-US" dirty="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742FEB4-9A03-1995-53DD-AD06994CFBB4}"/>
              </a:ext>
            </a:extLst>
          </p:cNvPr>
          <p:cNvSpPr/>
          <p:nvPr/>
        </p:nvSpPr>
        <p:spPr>
          <a:xfrm>
            <a:off x="1874275" y="2754184"/>
            <a:ext cx="4919816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517F971-A8E2-BC31-4BD5-509F853DC03F}"/>
              </a:ext>
            </a:extLst>
          </p:cNvPr>
          <p:cNvSpPr/>
          <p:nvPr/>
        </p:nvSpPr>
        <p:spPr>
          <a:xfrm>
            <a:off x="2125610" y="3753465"/>
            <a:ext cx="9228191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8B825A7-D708-EBC2-B2CD-C96070F5929C}"/>
              </a:ext>
            </a:extLst>
          </p:cNvPr>
          <p:cNvSpPr/>
          <p:nvPr/>
        </p:nvSpPr>
        <p:spPr>
          <a:xfrm>
            <a:off x="1874275" y="4805362"/>
            <a:ext cx="6969841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7457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55145F-876F-386E-4127-A9A1A2A585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11DFE20-4319-4909-1655-DF568999BB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9869129" cy="795081"/>
          </a:xfrm>
        </p:spPr>
        <p:txBody>
          <a:bodyPr>
            <a:normAutofit fontScale="90000"/>
          </a:bodyPr>
          <a:lstStyle/>
          <a:p>
            <a:r>
              <a:rPr lang="en-US" altLang="ja-JP" dirty="0"/>
              <a:t>5. a</a:t>
            </a:r>
            <a:r>
              <a:rPr kumimoji="1" lang="en-US" altLang="ja-JP" dirty="0"/>
              <a:t>nd but so (</a:t>
            </a:r>
            <a:r>
              <a:rPr kumimoji="1" lang="ja-JP" altLang="en-US" dirty="0"/>
              <a:t>接続詞</a:t>
            </a:r>
            <a:r>
              <a:rPr kumimoji="1" lang="en-US" altLang="ja-JP" dirty="0"/>
              <a:t>)</a:t>
            </a:r>
            <a:r>
              <a:rPr lang="ja-JP" altLang="en-US" dirty="0"/>
              <a:t>で英文をつなげる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D2DE0FF-B051-24FB-1575-AB47225FEB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60206"/>
            <a:ext cx="10515600" cy="5016757"/>
          </a:xfrm>
        </p:spPr>
        <p:txBody>
          <a:bodyPr/>
          <a:lstStyle/>
          <a:p>
            <a:pPr marL="0" indent="0">
              <a:buNone/>
            </a:pPr>
            <a:r>
              <a:rPr lang="ja-JP" altLang="en-US" sz="6000" dirty="0"/>
              <a:t>・</a:t>
            </a:r>
            <a:r>
              <a:rPr lang="en-US" altLang="ja-JP" sz="6000" b="1" dirty="0"/>
              <a:t>I went to Nagano with my family, </a:t>
            </a:r>
          </a:p>
          <a:p>
            <a:pPr marL="0" indent="0">
              <a:buNone/>
            </a:pPr>
            <a:endParaRPr lang="en-US" altLang="ja-JP" sz="6000" dirty="0"/>
          </a:p>
          <a:p>
            <a:pPr marL="0" indent="0">
              <a:buNone/>
            </a:pPr>
            <a:r>
              <a:rPr lang="en-US" altLang="ja-JP" sz="6000" b="1" dirty="0"/>
              <a:t>and</a:t>
            </a:r>
            <a:r>
              <a:rPr lang="en-US" altLang="ja-JP" sz="6000" dirty="0"/>
              <a:t> it is far from Tokyo, </a:t>
            </a:r>
          </a:p>
          <a:p>
            <a:pPr marL="0" indent="0">
              <a:buNone/>
            </a:pPr>
            <a:r>
              <a:rPr lang="en-US" altLang="ja-JP" sz="6000" b="1" dirty="0"/>
              <a:t>but</a:t>
            </a:r>
            <a:r>
              <a:rPr lang="en-US" altLang="ja-JP" sz="6000" dirty="0"/>
              <a:t> it was fun.</a:t>
            </a:r>
            <a:endParaRPr kumimoji="1" lang="ja-JP" altLang="en-US" dirty="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45E82A2-9F5D-7619-F037-47AAA0E20A1F}"/>
              </a:ext>
            </a:extLst>
          </p:cNvPr>
          <p:cNvSpPr/>
          <p:nvPr/>
        </p:nvSpPr>
        <p:spPr>
          <a:xfrm>
            <a:off x="2552699" y="3748548"/>
            <a:ext cx="6542139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78C10C6-4890-9A6D-DF47-F2811A66A85E}"/>
              </a:ext>
            </a:extLst>
          </p:cNvPr>
          <p:cNvSpPr/>
          <p:nvPr/>
        </p:nvSpPr>
        <p:spPr>
          <a:xfrm>
            <a:off x="2338847" y="4783394"/>
            <a:ext cx="3825979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2873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E77DD1-4C88-78FF-2E56-62094E8C4D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38B3DD5-052E-C531-2E0E-AC80B2652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9475839" cy="795081"/>
          </a:xfrm>
        </p:spPr>
        <p:txBody>
          <a:bodyPr>
            <a:normAutofit fontScale="90000"/>
          </a:bodyPr>
          <a:lstStyle/>
          <a:p>
            <a:r>
              <a:rPr lang="en-US" altLang="ja-JP" dirty="0"/>
              <a:t>  6. a</a:t>
            </a:r>
            <a:r>
              <a:rPr kumimoji="1" lang="en-US" altLang="ja-JP" dirty="0"/>
              <a:t>nd but so (</a:t>
            </a:r>
            <a:r>
              <a:rPr kumimoji="1" lang="ja-JP" altLang="en-US" dirty="0"/>
              <a:t>接続詞</a:t>
            </a:r>
            <a:r>
              <a:rPr kumimoji="1" lang="en-US" altLang="ja-JP" dirty="0"/>
              <a:t>)</a:t>
            </a:r>
            <a:r>
              <a:rPr lang="ja-JP" altLang="en-US" dirty="0"/>
              <a:t>で英文をつなげる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EE0F2D9-4929-9B38-FEA0-0E314E5915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60206"/>
            <a:ext cx="10515600" cy="5016757"/>
          </a:xfrm>
        </p:spPr>
        <p:txBody>
          <a:bodyPr/>
          <a:lstStyle/>
          <a:p>
            <a:pPr marL="0" indent="0">
              <a:buNone/>
            </a:pPr>
            <a:r>
              <a:rPr lang="ja-JP" altLang="en-US" sz="6000" dirty="0"/>
              <a:t>・</a:t>
            </a:r>
            <a:r>
              <a:rPr lang="en-US" altLang="ja-JP" sz="6000" b="1" dirty="0"/>
              <a:t>I walked my dog</a:t>
            </a:r>
            <a:r>
              <a:rPr lang="en-US" altLang="ja-JP" sz="6000" dirty="0"/>
              <a:t>, </a:t>
            </a:r>
          </a:p>
          <a:p>
            <a:pPr marL="0" indent="0">
              <a:buNone/>
            </a:pPr>
            <a:endParaRPr lang="en-US" altLang="ja-JP" sz="6000" dirty="0"/>
          </a:p>
          <a:p>
            <a:pPr marL="0" indent="0">
              <a:buNone/>
            </a:pPr>
            <a:r>
              <a:rPr lang="en-US" altLang="ja-JP" sz="6000" b="1" dirty="0"/>
              <a:t>and</a:t>
            </a:r>
            <a:r>
              <a:rPr lang="en-US" altLang="ja-JP" sz="6000" dirty="0"/>
              <a:t> her name is Luna, </a:t>
            </a:r>
          </a:p>
          <a:p>
            <a:pPr marL="0" indent="0">
              <a:buNone/>
            </a:pPr>
            <a:r>
              <a:rPr lang="en-US" altLang="ja-JP" sz="6000" b="1" dirty="0"/>
              <a:t>so</a:t>
            </a:r>
            <a:r>
              <a:rPr lang="en-US" altLang="ja-JP" sz="6000" dirty="0"/>
              <a:t> I called her many times.</a:t>
            </a:r>
            <a:endParaRPr kumimoji="1" lang="ja-JP" altLang="en-US" dirty="0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23076E2-8E5B-83BA-5AFB-572F0B9651D7}"/>
              </a:ext>
            </a:extLst>
          </p:cNvPr>
          <p:cNvSpPr/>
          <p:nvPr/>
        </p:nvSpPr>
        <p:spPr>
          <a:xfrm>
            <a:off x="2545016" y="2893141"/>
            <a:ext cx="6062203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5887BB82-C390-8987-2FED-230DEC25110C}"/>
              </a:ext>
            </a:extLst>
          </p:cNvPr>
          <p:cNvSpPr/>
          <p:nvPr/>
        </p:nvSpPr>
        <p:spPr>
          <a:xfrm>
            <a:off x="1997177" y="3956890"/>
            <a:ext cx="8316861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8936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4D48BE-695D-FAF2-09EF-ECE6098F8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B7683DC-7DB5-4F6E-C1C0-CDCF84D65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9475839" cy="795081"/>
          </a:xfrm>
        </p:spPr>
        <p:txBody>
          <a:bodyPr>
            <a:normAutofit fontScale="90000"/>
          </a:bodyPr>
          <a:lstStyle/>
          <a:p>
            <a:r>
              <a:rPr lang="en-US" altLang="ja-JP" dirty="0"/>
              <a:t>  7. a</a:t>
            </a:r>
            <a:r>
              <a:rPr kumimoji="1" lang="en-US" altLang="ja-JP" dirty="0"/>
              <a:t>nd but so (</a:t>
            </a:r>
            <a:r>
              <a:rPr kumimoji="1" lang="ja-JP" altLang="en-US" dirty="0"/>
              <a:t>接続詞</a:t>
            </a:r>
            <a:r>
              <a:rPr kumimoji="1" lang="en-US" altLang="ja-JP" dirty="0"/>
              <a:t>)</a:t>
            </a:r>
            <a:r>
              <a:rPr lang="ja-JP" altLang="en-US" dirty="0"/>
              <a:t>で英文をつなげる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112738B-8F0C-A1B1-0AE4-208C24F26F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60206"/>
            <a:ext cx="10515600" cy="5016757"/>
          </a:xfrm>
        </p:spPr>
        <p:txBody>
          <a:bodyPr/>
          <a:lstStyle/>
          <a:p>
            <a:pPr marL="0" indent="0">
              <a:buNone/>
            </a:pPr>
            <a:r>
              <a:rPr lang="ja-JP" altLang="en-US" sz="6000" dirty="0"/>
              <a:t>・</a:t>
            </a:r>
            <a:r>
              <a:rPr lang="en-US" altLang="ja-JP" sz="6000" b="1" dirty="0"/>
              <a:t>I jogged in the park</a:t>
            </a:r>
            <a:r>
              <a:rPr lang="en-US" altLang="ja-JP" sz="6000" dirty="0"/>
              <a:t>, </a:t>
            </a:r>
          </a:p>
          <a:p>
            <a:pPr marL="0" indent="0">
              <a:buNone/>
            </a:pPr>
            <a:endParaRPr lang="en-US" altLang="ja-JP" sz="6000" dirty="0"/>
          </a:p>
          <a:p>
            <a:pPr marL="0" indent="0">
              <a:buNone/>
            </a:pPr>
            <a:r>
              <a:rPr lang="en-US" altLang="ja-JP" sz="6000" b="1" dirty="0"/>
              <a:t>and</a:t>
            </a:r>
            <a:r>
              <a:rPr lang="en-US" altLang="ja-JP" sz="6000" dirty="0"/>
              <a:t> (</a:t>
            </a:r>
            <a:r>
              <a:rPr lang="en-US" altLang="ja-JP" sz="6000" b="1" dirty="0"/>
              <a:t>I)</a:t>
            </a:r>
            <a:r>
              <a:rPr lang="en-US" altLang="ja-JP" sz="6000" dirty="0"/>
              <a:t> saw my friend, </a:t>
            </a:r>
          </a:p>
          <a:p>
            <a:pPr marL="0" indent="0">
              <a:buNone/>
            </a:pPr>
            <a:r>
              <a:rPr lang="en-US" altLang="ja-JP" sz="6000" b="1" dirty="0"/>
              <a:t>so</a:t>
            </a:r>
            <a:r>
              <a:rPr lang="en-US" altLang="ja-JP" sz="6000" dirty="0"/>
              <a:t> I was happy.</a:t>
            </a:r>
            <a:endParaRPr kumimoji="1" lang="ja-JP" altLang="en-US" dirty="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2EFB0F0-7300-6F40-6454-A0F9F92C2561}"/>
              </a:ext>
            </a:extLst>
          </p:cNvPr>
          <p:cNvSpPr/>
          <p:nvPr/>
        </p:nvSpPr>
        <p:spPr>
          <a:xfrm>
            <a:off x="2513370" y="2971800"/>
            <a:ext cx="6011197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BDB7FEF-40D7-CBD8-971F-C475562D493A}"/>
              </a:ext>
            </a:extLst>
          </p:cNvPr>
          <p:cNvSpPr/>
          <p:nvPr/>
        </p:nvSpPr>
        <p:spPr>
          <a:xfrm>
            <a:off x="1997177" y="3959942"/>
            <a:ext cx="4462617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9738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1C2C0-B46B-9CF3-A578-9D1F78170F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C01FC56-C956-A2B9-D163-EFA14C258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9475839" cy="795081"/>
          </a:xfrm>
        </p:spPr>
        <p:txBody>
          <a:bodyPr>
            <a:normAutofit fontScale="90000"/>
          </a:bodyPr>
          <a:lstStyle/>
          <a:p>
            <a:r>
              <a:rPr lang="en-US" altLang="ja-JP" dirty="0"/>
              <a:t>  8. a</a:t>
            </a:r>
            <a:r>
              <a:rPr kumimoji="1" lang="en-US" altLang="ja-JP" dirty="0"/>
              <a:t>nd but so (</a:t>
            </a:r>
            <a:r>
              <a:rPr kumimoji="1" lang="ja-JP" altLang="en-US" dirty="0"/>
              <a:t>接続詞</a:t>
            </a:r>
            <a:r>
              <a:rPr kumimoji="1" lang="en-US" altLang="ja-JP" dirty="0"/>
              <a:t>)</a:t>
            </a:r>
            <a:r>
              <a:rPr lang="ja-JP" altLang="en-US" dirty="0"/>
              <a:t>で英文をつなげる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3F6C03E-CC37-C133-76E5-A74BEF1C67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160206"/>
            <a:ext cx="10872019" cy="5016757"/>
          </a:xfrm>
        </p:spPr>
        <p:txBody>
          <a:bodyPr/>
          <a:lstStyle/>
          <a:p>
            <a:pPr marL="0" indent="0">
              <a:buNone/>
            </a:pPr>
            <a:r>
              <a:rPr lang="ja-JP" altLang="en-US" sz="6000" dirty="0"/>
              <a:t>・</a:t>
            </a:r>
            <a:r>
              <a:rPr lang="en-US" altLang="ja-JP" sz="6000" b="1" dirty="0"/>
              <a:t>I used my father’s PC</a:t>
            </a:r>
            <a:r>
              <a:rPr lang="en-US" altLang="ja-JP" sz="6000" dirty="0"/>
              <a:t>, </a:t>
            </a:r>
          </a:p>
          <a:p>
            <a:pPr marL="0" indent="0">
              <a:buNone/>
            </a:pPr>
            <a:endParaRPr lang="en-US" altLang="ja-JP" sz="6000" dirty="0"/>
          </a:p>
          <a:p>
            <a:pPr marL="0" indent="0">
              <a:buNone/>
            </a:pPr>
            <a:r>
              <a:rPr lang="en-US" altLang="ja-JP" sz="6000" b="1" dirty="0"/>
              <a:t>but</a:t>
            </a:r>
            <a:r>
              <a:rPr lang="en-US" altLang="ja-JP" sz="6000" dirty="0"/>
              <a:t> it is not mine, </a:t>
            </a:r>
          </a:p>
          <a:p>
            <a:pPr marL="0" indent="0">
              <a:buNone/>
            </a:pPr>
            <a:r>
              <a:rPr lang="en-US" altLang="ja-JP" sz="6000" b="1" dirty="0"/>
              <a:t>so</a:t>
            </a:r>
            <a:r>
              <a:rPr lang="en-US" altLang="ja-JP" sz="6000" dirty="0"/>
              <a:t> I want my own computer.</a:t>
            </a:r>
            <a:endParaRPr kumimoji="1" lang="ja-JP" altLang="en-US" dirty="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B133704-3B4B-49D8-CE10-0FC2F137B8E8}"/>
              </a:ext>
            </a:extLst>
          </p:cNvPr>
          <p:cNvSpPr/>
          <p:nvPr/>
        </p:nvSpPr>
        <p:spPr>
          <a:xfrm>
            <a:off x="2408903" y="2971800"/>
            <a:ext cx="4483510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419AFB9-B1EB-0F0C-0C1B-3DC2A6DD6D4C}"/>
              </a:ext>
            </a:extLst>
          </p:cNvPr>
          <p:cNvSpPr/>
          <p:nvPr/>
        </p:nvSpPr>
        <p:spPr>
          <a:xfrm>
            <a:off x="1997177" y="3959942"/>
            <a:ext cx="8926462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6569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1355</Words>
  <Application>Microsoft Office PowerPoint</Application>
  <PresentationFormat>ワイド画面</PresentationFormat>
  <Paragraphs>206</Paragraphs>
  <Slides>40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40</vt:i4>
      </vt:variant>
    </vt:vector>
  </HeadingPairs>
  <TitlesOfParts>
    <vt:vector size="44" baseType="lpstr">
      <vt:lpstr>游ゴシック</vt:lpstr>
      <vt:lpstr>游ゴシック Light</vt:lpstr>
      <vt:lpstr>Arial</vt:lpstr>
      <vt:lpstr>Office テーマ</vt:lpstr>
      <vt:lpstr>富士高校附属中学校  中学1年 English</vt:lpstr>
      <vt:lpstr>1. and but so (接続詞)で英文をつなげる</vt:lpstr>
      <vt:lpstr>2. and but so (接続詞)で英文をつなげる</vt:lpstr>
      <vt:lpstr>3. and but so (接続詞)で英文をつなげる</vt:lpstr>
      <vt:lpstr>4. and but so (接続詞)で英文をつなげる</vt:lpstr>
      <vt:lpstr>5. and but so (接続詞)で英文をつなげる</vt:lpstr>
      <vt:lpstr>  6. and but so (接続詞)で英文をつなげる</vt:lpstr>
      <vt:lpstr>  7. and but so (接続詞)で英文をつなげる</vt:lpstr>
      <vt:lpstr>  8. and but so (接続詞)で英文をつなげる</vt:lpstr>
      <vt:lpstr>  9. and but so (接続詞)で英文をつなげる</vt:lpstr>
      <vt:lpstr>  10. and but so (接続詞)で英文をつなげる</vt:lpstr>
      <vt:lpstr>  11. and but so (接続詞)で英文をつなげる</vt:lpstr>
      <vt:lpstr>  12. and but so (接続詞)で英文をつなげる</vt:lpstr>
      <vt:lpstr> 13. and but so (接続詞)で英文をつなげる</vt:lpstr>
      <vt:lpstr>  14. and but so (接続詞)で英文をつなげる</vt:lpstr>
      <vt:lpstr>  15. and but so (接続詞)で英文をつなげる</vt:lpstr>
      <vt:lpstr> 16. and but so (接続詞)で英文をつなげる</vt:lpstr>
      <vt:lpstr>17. and but so (接続詞)で英文をつなげる</vt:lpstr>
      <vt:lpstr>18. and but so (接続詞)で英文をつなげる</vt:lpstr>
      <vt:lpstr> 19. and but so (接続詞)で英文をつなげる</vt:lpstr>
      <vt:lpstr>20. and but so (接続詞)で英文をつなげる</vt:lpstr>
      <vt:lpstr>21. and but so (接続詞)で英文をつなげる</vt:lpstr>
      <vt:lpstr>22. and but so (接続詞)で英文をつなげる</vt:lpstr>
      <vt:lpstr>23. and but so (接続詞)で英文をつなげる</vt:lpstr>
      <vt:lpstr>24. and but so (接続詞)で英文をつなげる</vt:lpstr>
      <vt:lpstr>25. and but so (接続詞)で英文をつなげる</vt:lpstr>
      <vt:lpstr>26. and but so (接続詞)で英文をつなげる</vt:lpstr>
      <vt:lpstr>27. and but so (接続詞)で英文をつなげる</vt:lpstr>
      <vt:lpstr>28. and but so (接続詞)で英文をつなげる</vt:lpstr>
      <vt:lpstr>29. and but so (接続詞)で英文をつなげる</vt:lpstr>
      <vt:lpstr>30. and but so (接続詞)で英文をつなげる</vt:lpstr>
      <vt:lpstr>31. and but so (接続詞)で英文をつなげる</vt:lpstr>
      <vt:lpstr>32. and but so (接続詞)で英文をつなげる</vt:lpstr>
      <vt:lpstr>33. and but so (接続詞)で英文をつなげる</vt:lpstr>
      <vt:lpstr>  34. and but so (接続詞)で英文をつなげる</vt:lpstr>
      <vt:lpstr>  35. and but so (接続詞)で英文をつなげる</vt:lpstr>
      <vt:lpstr> 36. and but so (接続詞)で英文をつなげる</vt:lpstr>
      <vt:lpstr>37. and but so (接続詞)で英文をつなげる</vt:lpstr>
      <vt:lpstr>38. and but so (接続詞)で英文をつなげる</vt:lpstr>
      <vt:lpstr> 39. and but so (接続詞)で英文をつなげる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masanori konno</dc:creator>
  <cp:lastModifiedBy>住近 幸子</cp:lastModifiedBy>
  <cp:revision>40</cp:revision>
  <dcterms:created xsi:type="dcterms:W3CDTF">2026-08-01T05:11:50Z</dcterms:created>
  <dcterms:modified xsi:type="dcterms:W3CDTF">2026-09-08T22:03:52Z</dcterms:modified>
</cp:coreProperties>
</file>