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16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84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6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15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19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9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88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892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21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56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11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ABEA6-04B8-488B-A929-03055392C8B4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E975-4BD4-47DE-B04C-33245941F0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39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5" Type="http://schemas.openxmlformats.org/officeDocument/2006/relationships/slide" Target="slide9.xml"/><Relationship Id="rId10" Type="http://schemas.openxmlformats.org/officeDocument/2006/relationships/slide" Target="slide4.xml"/><Relationship Id="rId4" Type="http://schemas.openxmlformats.org/officeDocument/2006/relationships/slide" Target="slide10.xml"/><Relationship Id="rId9" Type="http://schemas.openxmlformats.org/officeDocument/2006/relationships/slide" Target="slide15.xml"/><Relationship Id="rId1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177322"/>
              </p:ext>
            </p:extLst>
          </p:nvPr>
        </p:nvGraphicFramePr>
        <p:xfrm>
          <a:off x="2160337" y="446950"/>
          <a:ext cx="8128000" cy="5924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6600"/>
                        </a:lnSpc>
                      </a:pPr>
                      <a:r>
                        <a:rPr kumimoji="1" lang="en-US" altLang="ja-JP" sz="6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endParaRPr kumimoji="1" lang="ja-JP" altLang="en-US" sz="6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0"/>
                        </a:lnSpc>
                      </a:pPr>
                      <a:r>
                        <a:rPr kumimoji="1" lang="en-US" altLang="ja-JP" sz="6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6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0"/>
                        </a:lnSpc>
                      </a:pPr>
                      <a:r>
                        <a:rPr kumimoji="1" lang="en-US" altLang="ja-JP" sz="6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</a:t>
                      </a:r>
                      <a:endParaRPr kumimoji="1" lang="ja-JP" altLang="en-US" sz="6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0"/>
                        </a:lnSpc>
                      </a:pPr>
                      <a:r>
                        <a:rPr kumimoji="1" lang="en-US" altLang="ja-JP" sz="6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</a:t>
                      </a:r>
                      <a:endParaRPr kumimoji="1" lang="ja-JP" altLang="en-US" sz="6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" action="ppaction://hlinksldjump"/>
                        </a:rPr>
                        <a:t>40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3" action="ppaction://hlinksldjump"/>
                        </a:rPr>
                        <a:t>40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4" action="ppaction://hlinksldjump"/>
                        </a:rPr>
                        <a:t>40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5" action="ppaction://hlinksldjump"/>
                        </a:rPr>
                        <a:t>40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6" action="ppaction://hlinksldjump"/>
                        </a:rPr>
                        <a:t>60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7" action="ppaction://hlinksldjump"/>
                        </a:rPr>
                        <a:t>60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8" action="ppaction://hlinksldjump"/>
                        </a:rPr>
                        <a:t>60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9" action="ppaction://hlinksldjump"/>
                        </a:rPr>
                        <a:t>60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0" action="ppaction://hlinksldjump"/>
                        </a:rPr>
                        <a:t>80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 action="ppaction://hlinksldjump"/>
                        </a:rPr>
                        <a:t>80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2" action="ppaction://hlinksldjump"/>
                        </a:rPr>
                        <a:t>80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3" action="ppaction://hlinksldjump"/>
                        </a:rPr>
                        <a:t>80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4" action="ppaction://hlinksldjump"/>
                        </a:rPr>
                        <a:t>100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5" action="ppaction://hlinksldjump"/>
                        </a:rPr>
                        <a:t>100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6" action="ppaction://hlinksldjump"/>
                        </a:rPr>
                        <a:t>100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7" action="ppaction://hlinksldjump"/>
                        </a:rPr>
                        <a:t>100</a:t>
                      </a:r>
                      <a:endParaRPr kumimoji="1" lang="ja-JP" altLang="en-US" sz="4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252000" marB="18000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33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455821" cy="500480"/>
          </a:xfrm>
        </p:spPr>
        <p:txBody>
          <a:bodyPr/>
          <a:lstStyle/>
          <a:p>
            <a:r>
              <a:rPr kumimoji="1" lang="en-US" altLang="ja-JP" dirty="0" smtClean="0"/>
              <a:t>C-40pt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24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503947" cy="500480"/>
          </a:xfrm>
        </p:spPr>
        <p:txBody>
          <a:bodyPr/>
          <a:lstStyle/>
          <a:p>
            <a:r>
              <a:rPr kumimoji="1" lang="en-US" altLang="ja-JP" dirty="0" smtClean="0"/>
              <a:t>C-60pt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2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536032" cy="500480"/>
          </a:xfrm>
        </p:spPr>
        <p:txBody>
          <a:bodyPr/>
          <a:lstStyle/>
          <a:p>
            <a:r>
              <a:rPr kumimoji="1" lang="en-US" altLang="ja-JP" dirty="0" smtClean="0"/>
              <a:t>C-80pt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680411" cy="500480"/>
          </a:xfrm>
        </p:spPr>
        <p:txBody>
          <a:bodyPr/>
          <a:lstStyle/>
          <a:p>
            <a:r>
              <a:rPr kumimoji="1" lang="en-US" altLang="ja-JP" dirty="0" smtClean="0"/>
              <a:t>C-100pt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7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423737" cy="468396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D-40pt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4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536032" cy="500480"/>
          </a:xfrm>
        </p:spPr>
        <p:txBody>
          <a:bodyPr/>
          <a:lstStyle/>
          <a:p>
            <a:r>
              <a:rPr kumimoji="1" lang="en-US" altLang="ja-JP" dirty="0" smtClean="0"/>
              <a:t>D-60pt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26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600200" cy="516522"/>
          </a:xfrm>
        </p:spPr>
        <p:txBody>
          <a:bodyPr/>
          <a:lstStyle/>
          <a:p>
            <a:r>
              <a:rPr kumimoji="1" lang="en-US" altLang="ja-JP" dirty="0" smtClean="0"/>
              <a:t>D-80pt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9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824789" cy="468396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D-100pt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9625263" y="6290961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0" y="0"/>
            <a:ext cx="1455821" cy="532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A-40pt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61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455821" cy="532564"/>
          </a:xfrm>
        </p:spPr>
        <p:txBody>
          <a:bodyPr/>
          <a:lstStyle/>
          <a:p>
            <a:r>
              <a:rPr kumimoji="1" lang="en-US" altLang="ja-JP" dirty="0" smtClean="0"/>
              <a:t>A-60pt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99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568116" cy="532564"/>
          </a:xfrm>
        </p:spPr>
        <p:txBody>
          <a:bodyPr/>
          <a:lstStyle/>
          <a:p>
            <a:r>
              <a:rPr kumimoji="1" lang="en-US" altLang="ja-JP" dirty="0" smtClean="0"/>
              <a:t>A-80</a:t>
            </a:r>
            <a:r>
              <a:rPr lang="en-US" altLang="ja-JP" dirty="0"/>
              <a:t>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24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600200" cy="45235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A-100</a:t>
            </a:r>
            <a:r>
              <a:rPr lang="en-US" altLang="ja-JP" dirty="0"/>
              <a:t>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05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471863" cy="468396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B-40pt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5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536032" cy="436312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B-60pt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0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391653" cy="484438"/>
          </a:xfrm>
        </p:spPr>
        <p:txBody>
          <a:bodyPr/>
          <a:lstStyle/>
          <a:p>
            <a:r>
              <a:rPr kumimoji="1" lang="en-US" altLang="ja-JP" dirty="0" smtClean="0"/>
              <a:t>B-80pt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90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712495" cy="532564"/>
          </a:xfrm>
        </p:spPr>
        <p:txBody>
          <a:bodyPr/>
          <a:lstStyle/>
          <a:p>
            <a:r>
              <a:rPr kumimoji="1" lang="en-US" altLang="ja-JP" dirty="0" smtClean="0"/>
              <a:t>B-100pt</a:t>
            </a:r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0515600" y="6031920"/>
            <a:ext cx="1130968" cy="3528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>
                <a:latin typeface="Segoe Script" panose="030B0504020000000003" pitchFamily="66" charset="0"/>
                <a:hlinkClick r:id="rId2" action="ppaction://hlinksldjump"/>
              </a:rPr>
              <a:t>BACK</a:t>
            </a:r>
            <a:endParaRPr lang="ja-JP" alt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94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52</Words>
  <Application>Microsoft Office PowerPoint</Application>
  <PresentationFormat>ワイド画面</PresentationFormat>
  <Paragraphs>52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ＭＳ Ｐゴシック</vt:lpstr>
      <vt:lpstr>メイリオ</vt:lpstr>
      <vt:lpstr>Arial</vt:lpstr>
      <vt:lpstr>Calibri</vt:lpstr>
      <vt:lpstr>Calibri Light</vt:lpstr>
      <vt:lpstr>Segoe Script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sumichika</dc:creator>
  <cp:lastModifiedBy>sumichika</cp:lastModifiedBy>
  <cp:revision>7</cp:revision>
  <dcterms:created xsi:type="dcterms:W3CDTF">2021-08-05T02:11:49Z</dcterms:created>
  <dcterms:modified xsi:type="dcterms:W3CDTF">2021-09-14T02:37:03Z</dcterms:modified>
</cp:coreProperties>
</file>