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4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ABEA6-04B8-488B-A929-03055392C8B4}" type="datetimeFigureOut">
              <a:rPr kumimoji="1" lang="ja-JP" altLang="en-US" smtClean="0"/>
              <a:t>2021/9/14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E975-4BD4-47DE-B04C-33245941F0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8161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ABEA6-04B8-488B-A929-03055392C8B4}" type="datetimeFigureOut">
              <a:rPr kumimoji="1" lang="ja-JP" altLang="en-US" smtClean="0"/>
              <a:t>2021/9/14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E975-4BD4-47DE-B04C-33245941F0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0845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ABEA6-04B8-488B-A929-03055392C8B4}" type="datetimeFigureOut">
              <a:rPr kumimoji="1" lang="ja-JP" altLang="en-US" smtClean="0"/>
              <a:t>2021/9/14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E975-4BD4-47DE-B04C-33245941F0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266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ABEA6-04B8-488B-A929-03055392C8B4}" type="datetimeFigureOut">
              <a:rPr kumimoji="1" lang="ja-JP" altLang="en-US" smtClean="0"/>
              <a:t>2021/9/14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E975-4BD4-47DE-B04C-33245941F0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0154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ABEA6-04B8-488B-A929-03055392C8B4}" type="datetimeFigureOut">
              <a:rPr kumimoji="1" lang="ja-JP" altLang="en-US" smtClean="0"/>
              <a:t>2021/9/14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E975-4BD4-47DE-B04C-33245941F0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8190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ABEA6-04B8-488B-A929-03055392C8B4}" type="datetimeFigureOut">
              <a:rPr kumimoji="1" lang="ja-JP" altLang="en-US" smtClean="0"/>
              <a:t>2021/9/14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E975-4BD4-47DE-B04C-33245941F0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2191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ABEA6-04B8-488B-A929-03055392C8B4}" type="datetimeFigureOut">
              <a:rPr kumimoji="1" lang="ja-JP" altLang="en-US" smtClean="0"/>
              <a:t>2021/9/14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E975-4BD4-47DE-B04C-33245941F0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5881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ABEA6-04B8-488B-A929-03055392C8B4}" type="datetimeFigureOut">
              <a:rPr kumimoji="1" lang="ja-JP" altLang="en-US" smtClean="0"/>
              <a:t>2021/9/14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E975-4BD4-47DE-B04C-33245941F0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4892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ABEA6-04B8-488B-A929-03055392C8B4}" type="datetimeFigureOut">
              <a:rPr kumimoji="1" lang="ja-JP" altLang="en-US" smtClean="0"/>
              <a:t>2021/9/14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E975-4BD4-47DE-B04C-33245941F0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3218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ABEA6-04B8-488B-A929-03055392C8B4}" type="datetimeFigureOut">
              <a:rPr kumimoji="1" lang="ja-JP" altLang="en-US" smtClean="0"/>
              <a:t>2021/9/14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E975-4BD4-47DE-B04C-33245941F0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3568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ABEA6-04B8-488B-A929-03055392C8B4}" type="datetimeFigureOut">
              <a:rPr kumimoji="1" lang="ja-JP" altLang="en-US" smtClean="0"/>
              <a:t>2021/9/14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E975-4BD4-47DE-B04C-33245941F0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7119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ABEA6-04B8-488B-A929-03055392C8B4}" type="datetimeFigureOut">
              <a:rPr kumimoji="1" lang="ja-JP" altLang="en-US" smtClean="0"/>
              <a:t>2021/9/14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8E975-4BD4-47DE-B04C-33245941F0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3393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16.xml"/><Relationship Id="rId3" Type="http://schemas.openxmlformats.org/officeDocument/2006/relationships/slide" Target="slide6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slide" Target="slide17.xml"/><Relationship Id="rId2" Type="http://schemas.openxmlformats.org/officeDocument/2006/relationships/slide" Target="slide2.xml"/><Relationship Id="rId16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openxmlformats.org/officeDocument/2006/relationships/slide" Target="slide8.xml"/><Relationship Id="rId5" Type="http://schemas.openxmlformats.org/officeDocument/2006/relationships/slide" Target="slide14.xml"/><Relationship Id="rId15" Type="http://schemas.openxmlformats.org/officeDocument/2006/relationships/slide" Target="slide9.xml"/><Relationship Id="rId10" Type="http://schemas.openxmlformats.org/officeDocument/2006/relationships/slide" Target="slide4.xml"/><Relationship Id="rId4" Type="http://schemas.openxmlformats.org/officeDocument/2006/relationships/slide" Target="slide10.xml"/><Relationship Id="rId9" Type="http://schemas.openxmlformats.org/officeDocument/2006/relationships/slide" Target="slide15.xml"/><Relationship Id="rId14" Type="http://schemas.openxmlformats.org/officeDocument/2006/relationships/slide" Target="slide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8177322"/>
              </p:ext>
            </p:extLst>
          </p:nvPr>
        </p:nvGraphicFramePr>
        <p:xfrm>
          <a:off x="2160337" y="446950"/>
          <a:ext cx="8128000" cy="59242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6600"/>
                        </a:lnSpc>
                      </a:pPr>
                      <a:r>
                        <a:rPr kumimoji="1" lang="en-US" altLang="ja-JP" sz="60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A</a:t>
                      </a:r>
                      <a:endParaRPr kumimoji="1" lang="ja-JP" altLang="en-US" sz="6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252000" marB="1800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00"/>
                        </a:lnSpc>
                      </a:pPr>
                      <a:r>
                        <a:rPr kumimoji="1" lang="en-US" altLang="ja-JP" sz="60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B</a:t>
                      </a:r>
                      <a:endParaRPr kumimoji="1" lang="ja-JP" altLang="en-US" sz="6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252000" marB="1800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00"/>
                        </a:lnSpc>
                      </a:pPr>
                      <a:r>
                        <a:rPr kumimoji="1" lang="en-US" altLang="ja-JP" sz="60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</a:t>
                      </a:r>
                      <a:endParaRPr kumimoji="1" lang="ja-JP" altLang="en-US" sz="6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252000" marB="1800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00"/>
                        </a:lnSpc>
                      </a:pPr>
                      <a:r>
                        <a:rPr kumimoji="1" lang="en-US" altLang="ja-JP" sz="60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D</a:t>
                      </a:r>
                      <a:endParaRPr kumimoji="1" lang="ja-JP" altLang="en-US" sz="6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252000" marB="180000" anchor="ctr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8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  <a:hlinkClick r:id="rId2" action="ppaction://hlinksldjump"/>
                        </a:rPr>
                        <a:t>40</a:t>
                      </a:r>
                      <a:endParaRPr kumimoji="1" lang="ja-JP" altLang="en-US" sz="4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252000" marB="1800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8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  <a:hlinkClick r:id="rId3" action="ppaction://hlinksldjump"/>
                        </a:rPr>
                        <a:t>40</a:t>
                      </a:r>
                      <a:endParaRPr kumimoji="1" lang="ja-JP" altLang="en-US" sz="4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252000" marB="1800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8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  <a:hlinkClick r:id="rId4" action="ppaction://hlinksldjump"/>
                        </a:rPr>
                        <a:t>40</a:t>
                      </a:r>
                      <a:endParaRPr kumimoji="1" lang="ja-JP" altLang="en-US" sz="4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252000" marB="1800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8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  <a:hlinkClick r:id="rId5" action="ppaction://hlinksldjump"/>
                        </a:rPr>
                        <a:t>40</a:t>
                      </a:r>
                      <a:endParaRPr kumimoji="1" lang="ja-JP" altLang="en-US" sz="4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252000" marB="180000" anchor="ctr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8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  <a:hlinkClick r:id="rId6" action="ppaction://hlinksldjump"/>
                        </a:rPr>
                        <a:t>60</a:t>
                      </a:r>
                      <a:endParaRPr kumimoji="1" lang="ja-JP" altLang="en-US" sz="4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252000" marB="1800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8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  <a:hlinkClick r:id="rId7" action="ppaction://hlinksldjump"/>
                        </a:rPr>
                        <a:t>60</a:t>
                      </a:r>
                      <a:endParaRPr kumimoji="1" lang="ja-JP" altLang="en-US" sz="4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252000" marB="1800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8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  <a:hlinkClick r:id="rId8" action="ppaction://hlinksldjump"/>
                        </a:rPr>
                        <a:t>60</a:t>
                      </a:r>
                      <a:endParaRPr kumimoji="1" lang="ja-JP" altLang="en-US" sz="4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252000" marB="1800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8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  <a:hlinkClick r:id="rId9" action="ppaction://hlinksldjump"/>
                        </a:rPr>
                        <a:t>60</a:t>
                      </a:r>
                      <a:endParaRPr kumimoji="1" lang="ja-JP" altLang="en-US" sz="4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252000" marB="180000" anchor="ctr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8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  <a:hlinkClick r:id="rId10" action="ppaction://hlinksldjump"/>
                        </a:rPr>
                        <a:t>80</a:t>
                      </a:r>
                      <a:endParaRPr kumimoji="1" lang="ja-JP" altLang="en-US" sz="4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252000" marB="1800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8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  <a:hlinkClick r:id="rId11" action="ppaction://hlinksldjump"/>
                        </a:rPr>
                        <a:t>80</a:t>
                      </a:r>
                      <a:endParaRPr kumimoji="1" lang="ja-JP" altLang="en-US" sz="4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252000" marB="1800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8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  <a:hlinkClick r:id="rId12" action="ppaction://hlinksldjump"/>
                        </a:rPr>
                        <a:t>80</a:t>
                      </a:r>
                      <a:endParaRPr kumimoji="1" lang="ja-JP" altLang="en-US" sz="4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252000" marB="1800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8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  <a:hlinkClick r:id="rId13" action="ppaction://hlinksldjump"/>
                        </a:rPr>
                        <a:t>80</a:t>
                      </a:r>
                      <a:endParaRPr kumimoji="1" lang="ja-JP" altLang="en-US" sz="4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252000" marB="180000" anchor="ctr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8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  <a:hlinkClick r:id="rId14" action="ppaction://hlinksldjump"/>
                        </a:rPr>
                        <a:t>100</a:t>
                      </a:r>
                      <a:endParaRPr kumimoji="1" lang="ja-JP" altLang="en-US" sz="4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252000" marB="1800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8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  <a:hlinkClick r:id="rId15" action="ppaction://hlinksldjump"/>
                        </a:rPr>
                        <a:t>100</a:t>
                      </a:r>
                      <a:endParaRPr kumimoji="1" lang="ja-JP" altLang="en-US" sz="4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252000" marB="1800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8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  <a:hlinkClick r:id="rId16" action="ppaction://hlinksldjump"/>
                        </a:rPr>
                        <a:t>100</a:t>
                      </a:r>
                      <a:endParaRPr kumimoji="1" lang="ja-JP" altLang="en-US" sz="4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252000" marB="1800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8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  <a:hlinkClick r:id="rId17" action="ppaction://hlinksldjump"/>
                        </a:rPr>
                        <a:t>100</a:t>
                      </a:r>
                      <a:endParaRPr kumimoji="1" lang="ja-JP" altLang="en-US" sz="4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252000" marB="180000" anchor="ctr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433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0"/>
            <a:ext cx="1455821" cy="500480"/>
          </a:xfrm>
        </p:spPr>
        <p:txBody>
          <a:bodyPr/>
          <a:lstStyle/>
          <a:p>
            <a:r>
              <a:rPr kumimoji="1" lang="en-US" altLang="ja-JP" dirty="0" smtClean="0"/>
              <a:t>C-40pt</a:t>
            </a:r>
            <a:endParaRPr kumimoji="1" lang="ja-JP" altLang="en-US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10515600" y="6031920"/>
            <a:ext cx="1130968" cy="3528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latin typeface="Segoe Script" panose="030B0504020000000003" pitchFamily="66" charset="0"/>
                <a:hlinkClick r:id="rId2" action="ppaction://hlinksldjump"/>
              </a:rPr>
              <a:t>BACK</a:t>
            </a:r>
            <a:endParaRPr lang="ja-JP" altLang="en-US" dirty="0"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24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0"/>
            <a:ext cx="1503947" cy="500480"/>
          </a:xfrm>
        </p:spPr>
        <p:txBody>
          <a:bodyPr/>
          <a:lstStyle/>
          <a:p>
            <a:r>
              <a:rPr kumimoji="1" lang="en-US" altLang="ja-JP" dirty="0" smtClean="0"/>
              <a:t>C-60pt</a:t>
            </a:r>
            <a:endParaRPr kumimoji="1" lang="ja-JP" altLang="en-US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10515600" y="6031920"/>
            <a:ext cx="1130968" cy="3528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latin typeface="Segoe Script" panose="030B0504020000000003" pitchFamily="66" charset="0"/>
                <a:hlinkClick r:id="rId2" action="ppaction://hlinksldjump"/>
              </a:rPr>
              <a:t>BACK</a:t>
            </a:r>
            <a:endParaRPr lang="ja-JP" altLang="en-US" dirty="0"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29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0"/>
            <a:ext cx="1536032" cy="500480"/>
          </a:xfrm>
        </p:spPr>
        <p:txBody>
          <a:bodyPr/>
          <a:lstStyle/>
          <a:p>
            <a:r>
              <a:rPr kumimoji="1" lang="en-US" altLang="ja-JP" dirty="0" smtClean="0"/>
              <a:t>C-80pt</a:t>
            </a:r>
            <a:endParaRPr kumimoji="1" lang="ja-JP" altLang="en-US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10515600" y="6031920"/>
            <a:ext cx="1130968" cy="3528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latin typeface="Segoe Script" panose="030B0504020000000003" pitchFamily="66" charset="0"/>
                <a:hlinkClick r:id="rId2" action="ppaction://hlinksldjump"/>
              </a:rPr>
              <a:t>BACK</a:t>
            </a:r>
            <a:endParaRPr lang="ja-JP" altLang="en-US" dirty="0"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3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0"/>
            <a:ext cx="1680411" cy="500480"/>
          </a:xfrm>
        </p:spPr>
        <p:txBody>
          <a:bodyPr/>
          <a:lstStyle/>
          <a:p>
            <a:r>
              <a:rPr kumimoji="1" lang="en-US" altLang="ja-JP" dirty="0" smtClean="0"/>
              <a:t>C-100pt</a:t>
            </a:r>
            <a:endParaRPr kumimoji="1" lang="ja-JP" altLang="en-US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10515600" y="6031920"/>
            <a:ext cx="1130968" cy="3528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latin typeface="Segoe Script" panose="030B0504020000000003" pitchFamily="66" charset="0"/>
                <a:hlinkClick r:id="rId2" action="ppaction://hlinksldjump"/>
              </a:rPr>
              <a:t>BACK</a:t>
            </a:r>
            <a:endParaRPr lang="ja-JP" altLang="en-US" dirty="0"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7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0"/>
            <a:ext cx="1423737" cy="468396"/>
          </a:xfrm>
        </p:spPr>
        <p:txBody>
          <a:bodyPr>
            <a:normAutofit lnSpcReduction="10000"/>
          </a:bodyPr>
          <a:lstStyle/>
          <a:p>
            <a:r>
              <a:rPr kumimoji="1" lang="en-US" altLang="ja-JP" dirty="0" smtClean="0"/>
              <a:t>D-40pt</a:t>
            </a:r>
            <a:endParaRPr kumimoji="1" lang="ja-JP" altLang="en-US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10515600" y="6031920"/>
            <a:ext cx="1130968" cy="3528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latin typeface="Segoe Script" panose="030B0504020000000003" pitchFamily="66" charset="0"/>
                <a:hlinkClick r:id="rId2" action="ppaction://hlinksldjump"/>
              </a:rPr>
              <a:t>BACK</a:t>
            </a:r>
            <a:endParaRPr lang="ja-JP" altLang="en-US" dirty="0"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4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0"/>
            <a:ext cx="1536032" cy="500480"/>
          </a:xfrm>
        </p:spPr>
        <p:txBody>
          <a:bodyPr/>
          <a:lstStyle/>
          <a:p>
            <a:r>
              <a:rPr kumimoji="1" lang="en-US" altLang="ja-JP" dirty="0" smtClean="0"/>
              <a:t>D-60pt</a:t>
            </a:r>
            <a:endParaRPr kumimoji="1" lang="ja-JP" altLang="en-US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10515600" y="6031920"/>
            <a:ext cx="1130968" cy="3528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latin typeface="Segoe Script" panose="030B0504020000000003" pitchFamily="66" charset="0"/>
                <a:hlinkClick r:id="rId2" action="ppaction://hlinksldjump"/>
              </a:rPr>
              <a:t>BACK</a:t>
            </a:r>
            <a:endParaRPr lang="ja-JP" altLang="en-US" dirty="0"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26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0"/>
            <a:ext cx="1600200" cy="516522"/>
          </a:xfrm>
        </p:spPr>
        <p:txBody>
          <a:bodyPr/>
          <a:lstStyle/>
          <a:p>
            <a:r>
              <a:rPr kumimoji="1" lang="en-US" altLang="ja-JP" dirty="0" smtClean="0"/>
              <a:t>D-80pt</a:t>
            </a:r>
            <a:endParaRPr kumimoji="1" lang="ja-JP" altLang="en-US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10515600" y="6031920"/>
            <a:ext cx="1130968" cy="3528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latin typeface="Segoe Script" panose="030B0504020000000003" pitchFamily="66" charset="0"/>
                <a:hlinkClick r:id="rId2" action="ppaction://hlinksldjump"/>
              </a:rPr>
              <a:t>BACK</a:t>
            </a:r>
            <a:endParaRPr lang="ja-JP" altLang="en-US" dirty="0"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99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0"/>
            <a:ext cx="1824789" cy="468396"/>
          </a:xfrm>
        </p:spPr>
        <p:txBody>
          <a:bodyPr>
            <a:normAutofit lnSpcReduction="10000"/>
          </a:bodyPr>
          <a:lstStyle/>
          <a:p>
            <a:r>
              <a:rPr kumimoji="1" lang="en-US" altLang="ja-JP" dirty="0" smtClean="0"/>
              <a:t>D-100pt</a:t>
            </a:r>
            <a:endParaRPr kumimoji="1" lang="ja-JP" altLang="en-US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10515600" y="6031920"/>
            <a:ext cx="1130968" cy="3528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latin typeface="Segoe Script" panose="030B0504020000000003" pitchFamily="66" charset="0"/>
                <a:hlinkClick r:id="rId2" action="ppaction://hlinksldjump"/>
              </a:rPr>
              <a:t>BACK</a:t>
            </a:r>
            <a:endParaRPr lang="ja-JP" altLang="en-US" dirty="0"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97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コンテンツ プレースホルダー 2"/>
          <p:cNvSpPr txBox="1">
            <a:spLocks/>
          </p:cNvSpPr>
          <p:nvPr/>
        </p:nvSpPr>
        <p:spPr>
          <a:xfrm>
            <a:off x="9625263" y="6290961"/>
            <a:ext cx="1130968" cy="3528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latin typeface="Segoe Script" panose="030B0504020000000003" pitchFamily="66" charset="0"/>
                <a:hlinkClick r:id="rId2" action="ppaction://hlinksldjump"/>
              </a:rPr>
              <a:t>BACK</a:t>
            </a:r>
            <a:endParaRPr lang="ja-JP" altLang="en-US" dirty="0">
              <a:latin typeface="Segoe Script" panose="030B0504020000000003" pitchFamily="66" charset="0"/>
            </a:endParaRPr>
          </a:p>
        </p:txBody>
      </p:sp>
      <p:sp>
        <p:nvSpPr>
          <p:cNvPr id="5" name="コンテンツ プレースホルダー 2"/>
          <p:cNvSpPr txBox="1">
            <a:spLocks/>
          </p:cNvSpPr>
          <p:nvPr/>
        </p:nvSpPr>
        <p:spPr>
          <a:xfrm>
            <a:off x="0" y="0"/>
            <a:ext cx="1455821" cy="5325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 smtClean="0"/>
              <a:t>A-40pt</a:t>
            </a:r>
            <a:endParaRPr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961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0"/>
            <a:ext cx="1455821" cy="532564"/>
          </a:xfrm>
        </p:spPr>
        <p:txBody>
          <a:bodyPr/>
          <a:lstStyle/>
          <a:p>
            <a:r>
              <a:rPr kumimoji="1" lang="en-US" altLang="ja-JP" dirty="0" smtClean="0"/>
              <a:t>A-60pt</a:t>
            </a:r>
            <a:endParaRPr kumimoji="1" lang="ja-JP" altLang="en-US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10515600" y="6031920"/>
            <a:ext cx="1130968" cy="3528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latin typeface="Segoe Script" panose="030B0504020000000003" pitchFamily="66" charset="0"/>
                <a:hlinkClick r:id="rId2" action="ppaction://hlinksldjump"/>
              </a:rPr>
              <a:t>BACK</a:t>
            </a:r>
            <a:endParaRPr lang="ja-JP" altLang="en-US" dirty="0"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99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0"/>
            <a:ext cx="1568116" cy="532564"/>
          </a:xfrm>
        </p:spPr>
        <p:txBody>
          <a:bodyPr/>
          <a:lstStyle/>
          <a:p>
            <a:r>
              <a:rPr kumimoji="1" lang="en-US" altLang="ja-JP" dirty="0" smtClean="0"/>
              <a:t>A-80</a:t>
            </a:r>
            <a:r>
              <a:rPr lang="en-US" altLang="ja-JP" dirty="0"/>
              <a:t>pt</a:t>
            </a:r>
            <a:endParaRPr kumimoji="1" lang="ja-JP" altLang="en-US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10515600" y="6031920"/>
            <a:ext cx="1130968" cy="3528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latin typeface="Segoe Script" panose="030B0504020000000003" pitchFamily="66" charset="0"/>
                <a:hlinkClick r:id="rId2" action="ppaction://hlinksldjump"/>
              </a:rPr>
              <a:t>BACK</a:t>
            </a:r>
            <a:endParaRPr lang="ja-JP" altLang="en-US" dirty="0"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24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0"/>
            <a:ext cx="1600200" cy="452354"/>
          </a:xfrm>
        </p:spPr>
        <p:txBody>
          <a:bodyPr>
            <a:normAutofit lnSpcReduction="10000"/>
          </a:bodyPr>
          <a:lstStyle/>
          <a:p>
            <a:r>
              <a:rPr kumimoji="1" lang="en-US" altLang="ja-JP" dirty="0" smtClean="0"/>
              <a:t>A-100</a:t>
            </a:r>
            <a:r>
              <a:rPr lang="en-US" altLang="ja-JP" dirty="0"/>
              <a:t>pt</a:t>
            </a:r>
            <a:endParaRPr kumimoji="1" lang="ja-JP" altLang="en-US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10515600" y="6031920"/>
            <a:ext cx="1130968" cy="3528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latin typeface="Segoe Script" panose="030B0504020000000003" pitchFamily="66" charset="0"/>
                <a:hlinkClick r:id="rId2" action="ppaction://hlinksldjump"/>
              </a:rPr>
              <a:t>BACK</a:t>
            </a:r>
            <a:endParaRPr lang="ja-JP" altLang="en-US" dirty="0"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05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0"/>
            <a:ext cx="1471863" cy="468396"/>
          </a:xfrm>
        </p:spPr>
        <p:txBody>
          <a:bodyPr>
            <a:normAutofit lnSpcReduction="10000"/>
          </a:bodyPr>
          <a:lstStyle/>
          <a:p>
            <a:r>
              <a:rPr kumimoji="1" lang="en-US" altLang="ja-JP" dirty="0" smtClean="0"/>
              <a:t>B-40pt</a:t>
            </a:r>
            <a:endParaRPr kumimoji="1" lang="ja-JP" altLang="en-US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10515600" y="6031920"/>
            <a:ext cx="1130968" cy="3528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latin typeface="Segoe Script" panose="030B0504020000000003" pitchFamily="66" charset="0"/>
                <a:hlinkClick r:id="rId2" action="ppaction://hlinksldjump"/>
              </a:rPr>
              <a:t>BACK</a:t>
            </a:r>
            <a:endParaRPr lang="ja-JP" altLang="en-US" dirty="0"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15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0"/>
            <a:ext cx="1536032" cy="436312"/>
          </a:xfrm>
        </p:spPr>
        <p:txBody>
          <a:bodyPr>
            <a:normAutofit lnSpcReduction="10000"/>
          </a:bodyPr>
          <a:lstStyle/>
          <a:p>
            <a:r>
              <a:rPr kumimoji="1" lang="en-US" altLang="ja-JP" dirty="0" smtClean="0"/>
              <a:t>B-60pt</a:t>
            </a:r>
            <a:endParaRPr kumimoji="1" lang="ja-JP" altLang="en-US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10515600" y="6031920"/>
            <a:ext cx="1130968" cy="3528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latin typeface="Segoe Script" panose="030B0504020000000003" pitchFamily="66" charset="0"/>
                <a:hlinkClick r:id="rId2" action="ppaction://hlinksldjump"/>
              </a:rPr>
              <a:t>BACK</a:t>
            </a:r>
            <a:endParaRPr lang="ja-JP" altLang="en-US" dirty="0"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07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0"/>
            <a:ext cx="1391653" cy="484438"/>
          </a:xfrm>
        </p:spPr>
        <p:txBody>
          <a:bodyPr/>
          <a:lstStyle/>
          <a:p>
            <a:r>
              <a:rPr kumimoji="1" lang="en-US" altLang="ja-JP" dirty="0" smtClean="0"/>
              <a:t>B-80pt</a:t>
            </a:r>
            <a:endParaRPr kumimoji="1" lang="ja-JP" altLang="en-US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10515600" y="6031920"/>
            <a:ext cx="1130968" cy="3528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latin typeface="Segoe Script" panose="030B0504020000000003" pitchFamily="66" charset="0"/>
                <a:hlinkClick r:id="rId2" action="ppaction://hlinksldjump"/>
              </a:rPr>
              <a:t>BACK</a:t>
            </a:r>
            <a:endParaRPr lang="ja-JP" altLang="en-US" dirty="0"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90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0"/>
            <a:ext cx="1712495" cy="532564"/>
          </a:xfrm>
        </p:spPr>
        <p:txBody>
          <a:bodyPr/>
          <a:lstStyle/>
          <a:p>
            <a:r>
              <a:rPr kumimoji="1" lang="en-US" altLang="ja-JP" dirty="0" smtClean="0"/>
              <a:t>B-100pt</a:t>
            </a:r>
            <a:endParaRPr kumimoji="1" lang="ja-JP" altLang="en-US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10515600" y="6031920"/>
            <a:ext cx="1130968" cy="3528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latin typeface="Segoe Script" panose="030B0504020000000003" pitchFamily="66" charset="0"/>
                <a:hlinkClick r:id="rId2" action="ppaction://hlinksldjump"/>
              </a:rPr>
              <a:t>BACK</a:t>
            </a:r>
            <a:endParaRPr lang="ja-JP" altLang="en-US" dirty="0"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94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52</Words>
  <Application>Microsoft Office PowerPoint</Application>
  <PresentationFormat>ワイド画面</PresentationFormat>
  <Paragraphs>52</Paragraphs>
  <Slides>17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</vt:i4>
      </vt:variant>
    </vt:vector>
  </HeadingPairs>
  <TitlesOfParts>
    <vt:vector size="24" baseType="lpstr">
      <vt:lpstr>ＭＳ Ｐゴシック</vt:lpstr>
      <vt:lpstr>メイリオ</vt:lpstr>
      <vt:lpstr>Arial</vt:lpstr>
      <vt:lpstr>Calibri</vt:lpstr>
      <vt:lpstr>Calibri Light</vt:lpstr>
      <vt:lpstr>Segoe Script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sumichika</dc:creator>
  <cp:lastModifiedBy>sumichika</cp:lastModifiedBy>
  <cp:revision>7</cp:revision>
  <dcterms:created xsi:type="dcterms:W3CDTF">2021-08-05T02:11:49Z</dcterms:created>
  <dcterms:modified xsi:type="dcterms:W3CDTF">2021-09-14T02:37:03Z</dcterms:modified>
</cp:coreProperties>
</file>