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 rot="16200000">
            <a:off x="2599205" y="976375"/>
            <a:ext cx="3314111" cy="8313121"/>
          </a:xfrm>
          <a:prstGeom prst="roundRect">
            <a:avLst>
              <a:gd name="adj" fmla="val 733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11" name="角丸四角形 10"/>
          <p:cNvSpPr/>
          <p:nvPr/>
        </p:nvSpPr>
        <p:spPr>
          <a:xfrm rot="16200000">
            <a:off x="2606147" y="-2386736"/>
            <a:ext cx="3311497" cy="8301846"/>
          </a:xfrm>
          <a:prstGeom prst="roundRect">
            <a:avLst>
              <a:gd name="adj" fmla="val 693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33510" y="3996556"/>
            <a:ext cx="965008" cy="2668021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ステップ１で表に書き入れた描写を、「僕」以外の人物からの視点に変えて捉えると、どのような言い方になるか書いてみよう。その後、「僕」以外の人物から見たエーミールの人物像を考えて書こう。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1782" y="238459"/>
          <a:ext cx="3483606" cy="2939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39471"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少しの欠点や短所も見逃さない完全主義者であり、相手のことを思いやる心をもっていない嫌な人物。</a:t>
                      </a:r>
                      <a:endParaRPr kumimoji="1" lang="ja-JP" altLang="en-US" sz="1500" dirty="0"/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「僕」から見たエーミールの人物像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318595" y="673094"/>
            <a:ext cx="965008" cy="258608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エーミールは本当に嫌な奴なのか、考えてみよう。</a:t>
            </a:r>
            <a:endParaRPr lang="en-US" altLang="ja-JP" sz="1014" dirty="0"/>
          </a:p>
          <a:p>
            <a:r>
              <a:rPr lang="ja-JP" altLang="en-US" sz="1014" dirty="0"/>
              <a:t>まず、本文から「僕」がエーミールについて述べている描写を書き抜き、その後、「僕」から見たエーミールの人物像を考えて書こう。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4027471" y="287951"/>
          <a:ext cx="2958389" cy="295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3"/>
                <a:gridCol w="702150"/>
                <a:gridCol w="480419"/>
                <a:gridCol w="482386"/>
              </a:tblGrid>
              <a:tr h="2952472"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こっぴどい批評家</a:t>
                      </a:r>
                    </a:p>
                    <a:p>
                      <a:pPr algn="l"/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難癖をつけ始め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妬み、嘆賞しながら彼を憎んで</a:t>
                      </a:r>
                      <a:endParaRPr kumimoji="1" lang="en-US" altLang="ja-JP" sz="15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いた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非の打ちどころがないという悪徳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「僕」からの見方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4027471" y="3762395"/>
          <a:ext cx="2958390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4"/>
                <a:gridCol w="702150"/>
                <a:gridCol w="480419"/>
                <a:gridCol w="482386"/>
              </a:tblGrid>
              <a:tr h="29188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チョウに関する専門知識をもった人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彼の考えを伝えはじめ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嘆賞し、彼を尊敬していた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非の打ちどころがなく、完璧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「僕」以外の人物（</a:t>
                      </a:r>
                      <a:r>
                        <a:rPr kumimoji="1" lang="ja-JP" altLang="en-US" sz="1500" b="1" dirty="0" smtClean="0">
                          <a:latin typeface="+mj-ea"/>
                          <a:ea typeface="+mj-ea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標本好きの友人</a:t>
                      </a: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="1" dirty="0" smtClean="0"/>
                        <a:t>）</a:t>
                      </a:r>
                      <a:r>
                        <a:rPr kumimoji="1" lang="ja-JP" altLang="en-US" sz="1400" dirty="0" smtClean="0"/>
                        <a:t>　　　　　からの見方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321782" y="3751027"/>
          <a:ext cx="3483606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18850"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 smtClean="0">
                          <a:solidFill>
                            <a:srgbClr val="FF0000"/>
                          </a:solidFill>
                        </a:rPr>
                        <a:t>隙のない完璧な優等生で、尊敬に値する人物。また、専門知識を身に付けていて、チョウを大切に取り扱う鑑定家である。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「僕」以外の人物（</a:t>
                      </a:r>
                      <a:r>
                        <a:rPr kumimoji="1" lang="ja-JP" altLang="en-US" sz="15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</a:rPr>
                        <a:t>標本好きの友人　</a:t>
                      </a:r>
                      <a:r>
                        <a:rPr kumimoji="1" lang="ja-JP" altLang="en-US" sz="1400" b="1" dirty="0" smtClean="0"/>
                        <a:t>）</a:t>
                      </a:r>
                      <a:r>
                        <a:rPr kumimoji="1" lang="ja-JP" altLang="en-US" sz="1400" dirty="0" smtClean="0"/>
                        <a:t>から見たエーミールの人物像</a:t>
                      </a:r>
                      <a:endParaRPr kumimoji="1" lang="ja-JP" altLang="en-US" sz="1400" dirty="0"/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下矢印 1"/>
          <p:cNvSpPr/>
          <p:nvPr/>
        </p:nvSpPr>
        <p:spPr>
          <a:xfrm>
            <a:off x="6588275" y="3058885"/>
            <a:ext cx="321580" cy="672585"/>
          </a:xfrm>
          <a:prstGeom prst="downArrow">
            <a:avLst>
              <a:gd name="adj1" fmla="val 50000"/>
              <a:gd name="adj2" fmla="val 52128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20"/>
          </a:p>
        </p:txBody>
      </p:sp>
      <p:sp>
        <p:nvSpPr>
          <p:cNvPr id="7" name="正方形/長方形 6"/>
          <p:cNvSpPr/>
          <p:nvPr/>
        </p:nvSpPr>
        <p:spPr>
          <a:xfrm>
            <a:off x="4291509" y="3531260"/>
            <a:ext cx="2267457" cy="23113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14" dirty="0"/>
              <a:t>ステップ１の表の言葉を言いかえると</a:t>
            </a:r>
            <a:r>
              <a:rPr lang="en-US" altLang="ja-JP" sz="1014" dirty="0"/>
              <a:t>…</a:t>
            </a:r>
            <a:endParaRPr lang="ja-JP" altLang="en-US" sz="1014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6546" y="5264084"/>
            <a:ext cx="321178" cy="14377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7" dirty="0"/>
              <a:t>（　　）の中は考えて書こう。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392" y="211156"/>
            <a:ext cx="821413" cy="4032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07" y="3530628"/>
            <a:ext cx="821413" cy="403200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１年　少年</a:t>
              </a:r>
              <a:r>
                <a:rPr lang="ja-JP" altLang="en-US" sz="1689" dirty="0" smtClean="0"/>
                <a:t>の日の思い出</a:t>
              </a:r>
              <a:endParaRPr lang="ja-JP" altLang="en-US" sz="1689" dirty="0"/>
            </a:p>
          </p:txBody>
        </p:sp>
      </p:grpSp>
    </p:spTree>
    <p:extLst>
      <p:ext uri="{BB962C8B-B14F-4D97-AF65-F5344CB8AC3E}">
        <p14:creationId xmlns:p14="http://schemas.microsoft.com/office/powerpoint/2010/main" val="25972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242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7</cp:revision>
  <dcterms:created xsi:type="dcterms:W3CDTF">2022-03-03T00:26:27Z</dcterms:created>
  <dcterms:modified xsi:type="dcterms:W3CDTF">2022-03-28T01:09:51Z</dcterms:modified>
</cp:coreProperties>
</file>