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849998" y="651341"/>
            <a:ext cx="496803" cy="606877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「勇者」とはどんな人をイメージするかを中心に書こう。</a:t>
            </a:r>
            <a:r>
              <a:rPr lang="en-US" altLang="ja-JP" sz="1014" dirty="0"/>
              <a:t>『</a:t>
            </a:r>
            <a:r>
              <a:rPr lang="ja-JP" altLang="en-US" sz="1014" dirty="0"/>
              <a:t>走</a:t>
            </a:r>
            <a:r>
              <a:rPr lang="ja-JP" altLang="en-US" sz="1014" dirty="0" err="1"/>
              <a:t>れ</a:t>
            </a:r>
            <a:r>
              <a:rPr lang="ja-JP" altLang="en-US" sz="1014" dirty="0"/>
              <a:t>メロス</a:t>
            </a:r>
            <a:r>
              <a:rPr lang="en-US" altLang="ja-JP" sz="1014" dirty="0"/>
              <a:t>』</a:t>
            </a:r>
            <a:r>
              <a:rPr lang="ja-JP" altLang="en-US" sz="1014" dirty="0"/>
              <a:t>の本文の中で、中央に書いたキーワードと結びつく描写を探し、外側の枠に書こう。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6372" y="235969"/>
            <a:ext cx="340734" cy="1089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メロスは勇者だと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175751" y="1251839"/>
            <a:ext cx="1096913" cy="1054088"/>
            <a:chOff x="330266" y="1246122"/>
            <a:chExt cx="1096913" cy="105408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1008603" y="1246122"/>
              <a:ext cx="418576" cy="58896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思う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30266" y="1246122"/>
              <a:ext cx="418576" cy="10540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思わない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230754" y="202111"/>
            <a:ext cx="301621" cy="1975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自分はどちらの考えか、丸をつけよう。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34344" y="639450"/>
            <a:ext cx="340734" cy="613233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左のチャートに挙げた情報を基に、自分の考えを書こう。</a:t>
            </a:r>
          </a:p>
        </p:txBody>
      </p:sp>
      <p:sp>
        <p:nvSpPr>
          <p:cNvPr id="10" name="円/楕円 9"/>
          <p:cNvSpPr/>
          <p:nvPr/>
        </p:nvSpPr>
        <p:spPr>
          <a:xfrm>
            <a:off x="866491" y="1192819"/>
            <a:ext cx="393310" cy="13076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3" name="グループ化 2"/>
          <p:cNvGrpSpPr/>
          <p:nvPr/>
        </p:nvGrpSpPr>
        <p:grpSpPr>
          <a:xfrm>
            <a:off x="119032" y="2729519"/>
            <a:ext cx="1338049" cy="4050106"/>
            <a:chOff x="119032" y="2729519"/>
            <a:chExt cx="1338049" cy="4050106"/>
          </a:xfrm>
        </p:grpSpPr>
        <p:sp>
          <p:nvSpPr>
            <p:cNvPr id="26" name="正方形/長方形 25"/>
            <p:cNvSpPr/>
            <p:nvPr/>
          </p:nvSpPr>
          <p:spPr>
            <a:xfrm>
              <a:off x="119032" y="2729519"/>
              <a:ext cx="1338049" cy="405010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142549" y="2849502"/>
              <a:ext cx="301621" cy="77461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760" dirty="0"/>
                <a:t>理由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296945" y="2920691"/>
              <a:ext cx="886397" cy="371325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solidFill>
                    <a:srgbClr val="FF0000"/>
                  </a:solidFill>
                </a:rPr>
                <a:t>メロスが、町の民を思い、誰も反発できなかった王にも恐れず挑んでいったことから、正義感や勇気を持った勇者だと考えたから。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282468" y="639450"/>
            <a:ext cx="5518763" cy="6095304"/>
            <a:chOff x="2383516" y="455961"/>
            <a:chExt cx="5518763" cy="6095304"/>
          </a:xfrm>
        </p:grpSpPr>
        <p:sp>
          <p:nvSpPr>
            <p:cNvPr id="74" name="片側の 2 つの角を丸めた四角形 73"/>
            <p:cNvSpPr/>
            <p:nvPr/>
          </p:nvSpPr>
          <p:spPr>
            <a:xfrm rot="16200000">
              <a:off x="710174" y="2129303"/>
              <a:ext cx="6095304" cy="2748620"/>
            </a:xfrm>
            <a:prstGeom prst="round2SameRect">
              <a:avLst>
                <a:gd name="adj1" fmla="val 31058"/>
                <a:gd name="adj2" fmla="val 0"/>
              </a:avLst>
            </a:prstGeom>
            <a:solidFill>
              <a:schemeClr val="accent1"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75" name="片側の 2 つの角を丸めた四角形 74"/>
            <p:cNvSpPr/>
            <p:nvPr/>
          </p:nvSpPr>
          <p:spPr>
            <a:xfrm rot="5400000" flipH="1">
              <a:off x="3470435" y="2119420"/>
              <a:ext cx="6094098" cy="2769591"/>
            </a:xfrm>
            <a:prstGeom prst="round2SameRect">
              <a:avLst>
                <a:gd name="adj1" fmla="val 32067"/>
                <a:gd name="adj2" fmla="val 0"/>
              </a:avLst>
            </a:prstGeom>
            <a:solidFill>
              <a:schemeClr val="accent2">
                <a:lumMod val="40000"/>
                <a:lumOff val="60000"/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3662259" y="2351781"/>
              <a:ext cx="2954927" cy="23808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altLang="ja-JP" sz="1520" dirty="0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4405205" y="2353866"/>
              <a:ext cx="1471526" cy="2760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14" dirty="0"/>
                <a:t>勇者とはどんな人か</a:t>
              </a: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477433" y="2860806"/>
              <a:ext cx="132458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人のための行いをする</a:t>
              </a: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5045247" y="4306452"/>
              <a:ext cx="1389208" cy="3002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強者も恐れない</a:t>
              </a: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5160369" y="5954779"/>
              <a:ext cx="1650772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王にも反論している。</a:t>
              </a: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5934559" y="4947973"/>
              <a:ext cx="1898265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王城に乗り込んでいく。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826841" y="3593693"/>
              <a:ext cx="113931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正義感が強い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780681" y="3084336"/>
              <a:ext cx="1052143" cy="1153031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町を暴君の手から救うのだ。</a:t>
              </a: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724297" y="4708973"/>
              <a:ext cx="681732" cy="50808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友を助ける。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2702695" y="1875300"/>
              <a:ext cx="1338844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未練を振り切る。</a:t>
              </a: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3874800" y="3491523"/>
              <a:ext cx="878273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自己犠牲</a:t>
              </a:r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3752443" y="3934533"/>
              <a:ext cx="1081093" cy="3002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351" dirty="0">
                  <a:solidFill>
                    <a:srgbClr val="FF0000"/>
                  </a:solidFill>
                </a:rPr>
                <a:t>約束を守る</a:t>
              </a: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558605" y="1154137"/>
              <a:ext cx="1543192" cy="897233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</a:rPr>
                <a:t>かの邪知暴虐の王を除かなければならぬ。</a:t>
              </a:r>
            </a:p>
          </p:txBody>
        </p:sp>
        <p:cxnSp>
          <p:nvCxnSpPr>
            <p:cNvPr id="89" name="直線コネクタ 88"/>
            <p:cNvCxnSpPr>
              <a:stCxn id="81" idx="0"/>
              <a:endCxn id="79" idx="2"/>
            </p:cNvCxnSpPr>
            <p:nvPr/>
          </p:nvCxnSpPr>
          <p:spPr>
            <a:xfrm flipH="1" flipV="1">
              <a:off x="5739851" y="4606662"/>
              <a:ext cx="1143841" cy="34131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>
              <a:stCxn id="80" idx="0"/>
              <a:endCxn id="79" idx="2"/>
            </p:cNvCxnSpPr>
            <p:nvPr/>
          </p:nvCxnSpPr>
          <p:spPr>
            <a:xfrm flipH="1" flipV="1">
              <a:off x="5739851" y="4606662"/>
              <a:ext cx="245904" cy="134811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>
              <a:stCxn id="82" idx="6"/>
              <a:endCxn id="83" idx="2"/>
            </p:cNvCxnSpPr>
            <p:nvPr/>
          </p:nvCxnSpPr>
          <p:spPr>
            <a:xfrm flipV="1">
              <a:off x="5966152" y="3660852"/>
              <a:ext cx="814529" cy="25355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>
              <a:stCxn id="78" idx="6"/>
              <a:endCxn id="88" idx="4"/>
            </p:cNvCxnSpPr>
            <p:nvPr/>
          </p:nvCxnSpPr>
          <p:spPr>
            <a:xfrm flipV="1">
              <a:off x="5802014" y="2051370"/>
              <a:ext cx="528187" cy="1130153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84" idx="0"/>
              <a:endCxn id="87" idx="2"/>
            </p:cNvCxnSpPr>
            <p:nvPr/>
          </p:nvCxnSpPr>
          <p:spPr>
            <a:xfrm flipV="1">
              <a:off x="3065163" y="4234743"/>
              <a:ext cx="1227827" cy="474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>
              <a:stCxn id="86" idx="0"/>
              <a:endCxn id="85" idx="2"/>
            </p:cNvCxnSpPr>
            <p:nvPr/>
          </p:nvCxnSpPr>
          <p:spPr>
            <a:xfrm flipH="1" flipV="1">
              <a:off x="3372117" y="2175510"/>
              <a:ext cx="941820" cy="131601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テキスト ボックス 94"/>
            <p:cNvSpPr txBox="1"/>
            <p:nvPr/>
          </p:nvSpPr>
          <p:spPr>
            <a:xfrm>
              <a:off x="5528417" y="563906"/>
              <a:ext cx="1467672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/>
                <a:t>他人や社会のため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3449468" y="573803"/>
              <a:ext cx="1485680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/>
                <a:t>自分や身内のため</a:t>
              </a: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8485528" y="203420"/>
            <a:ext cx="590860" cy="6576205"/>
            <a:chOff x="8430239" y="125606"/>
            <a:chExt cx="590860" cy="6576205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走</a:t>
              </a:r>
              <a:r>
                <a:rPr lang="ja-JP" altLang="en-US" sz="1689" dirty="0" err="1" smtClean="0"/>
                <a:t>れ</a:t>
              </a:r>
              <a:r>
                <a:rPr lang="ja-JP" altLang="en-US" sz="1689" smtClean="0"/>
                <a:t>メロス</a:t>
              </a:r>
              <a:endParaRPr lang="ja-JP" altLang="en-US" sz="1689" dirty="0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696" y="203420"/>
            <a:ext cx="733405" cy="360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008" y="203420"/>
            <a:ext cx="73340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5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185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11</cp:revision>
  <dcterms:created xsi:type="dcterms:W3CDTF">2022-03-03T00:26:27Z</dcterms:created>
  <dcterms:modified xsi:type="dcterms:W3CDTF">2022-03-28T01:11:46Z</dcterms:modified>
</cp:coreProperties>
</file>