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65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94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6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5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36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4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77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20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8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77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86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800" y="-3025"/>
            <a:ext cx="613978" cy="6847812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8591319" y="108442"/>
            <a:ext cx="444609" cy="1999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689" dirty="0"/>
              <a:t>３年　</a:t>
            </a:r>
            <a:r>
              <a:rPr lang="ja-JP" altLang="en-US" sz="1689" dirty="0" smtClean="0"/>
              <a:t>百科事典少女</a:t>
            </a:r>
            <a:endParaRPr lang="ja-JP" altLang="en-US" sz="1689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59649" y="418593"/>
            <a:ext cx="340863" cy="6264000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5" dirty="0" smtClean="0"/>
              <a:t>「紳士</a:t>
            </a:r>
            <a:r>
              <a:rPr lang="ja-JP" altLang="en-US" sz="1015" dirty="0" smtClean="0"/>
              <a:t>おじさん」と</a:t>
            </a:r>
            <a:r>
              <a:rPr lang="ja-JP" altLang="en-US" sz="1015" dirty="0" smtClean="0"/>
              <a:t>「Ｒ</a:t>
            </a:r>
            <a:r>
              <a:rPr lang="ja-JP" altLang="en-US" sz="1015" dirty="0" smtClean="0"/>
              <a:t>ちゃん」の共通点と異なる点を、本文から読み取ってまとめよう。</a:t>
            </a:r>
            <a:endParaRPr lang="ja-JP" altLang="en-US" sz="1015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33412" y="420817"/>
            <a:ext cx="508088" cy="6264000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51" dirty="0"/>
              <a:t>百科事典</a:t>
            </a:r>
            <a:r>
              <a:rPr lang="ja-JP" altLang="en-US" sz="1051" dirty="0" smtClean="0"/>
              <a:t>を写し終えた後</a:t>
            </a:r>
            <a:r>
              <a:rPr lang="ja-JP" altLang="en-US" sz="1051" smtClean="0"/>
              <a:t>の「紳士</a:t>
            </a:r>
            <a:r>
              <a:rPr lang="ja-JP" altLang="en-US" sz="1051" dirty="0" smtClean="0"/>
              <a:t>おじさん」なら</a:t>
            </a:r>
            <a:r>
              <a:rPr lang="ja-JP" altLang="en-US" sz="1051" smtClean="0"/>
              <a:t>、「Ｒ</a:t>
            </a:r>
            <a:r>
              <a:rPr lang="ja-JP" altLang="en-US" sz="1051" dirty="0" smtClean="0"/>
              <a:t>ちゃん」に</a:t>
            </a:r>
            <a:r>
              <a:rPr lang="ja-JP" altLang="en-US" sz="1051" dirty="0" smtClean="0"/>
              <a:t>どんな手紙を書いただろう。想像して書いてみよう。</a:t>
            </a:r>
            <a:endParaRPr lang="ja-JP" altLang="en-US" sz="1051" dirty="0"/>
          </a:p>
        </p:txBody>
      </p:sp>
      <p:sp>
        <p:nvSpPr>
          <p:cNvPr id="66" name="角丸四角形 65"/>
          <p:cNvSpPr/>
          <p:nvPr/>
        </p:nvSpPr>
        <p:spPr>
          <a:xfrm>
            <a:off x="231822" y="545587"/>
            <a:ext cx="1863061" cy="6043873"/>
          </a:xfrm>
          <a:prstGeom prst="roundRect">
            <a:avLst>
              <a:gd name="adj" fmla="val 571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t" anchorCtr="0"/>
          <a:lstStyle/>
          <a:p>
            <a:endParaRPr lang="en-US" altLang="ja-JP" sz="1183" dirty="0" smtClean="0">
              <a:solidFill>
                <a:schemeClr val="tx1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865564" y="349119"/>
            <a:ext cx="4995576" cy="6240339"/>
            <a:chOff x="2865564" y="349119"/>
            <a:chExt cx="4995576" cy="6240339"/>
          </a:xfrm>
        </p:grpSpPr>
        <p:sp>
          <p:nvSpPr>
            <p:cNvPr id="31" name="円/楕円 30"/>
            <p:cNvSpPr/>
            <p:nvPr/>
          </p:nvSpPr>
          <p:spPr>
            <a:xfrm rot="16200000">
              <a:off x="1463627" y="1947521"/>
              <a:ext cx="6043874" cy="3240000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892"/>
            </a:p>
          </p:txBody>
        </p:sp>
        <p:sp>
          <p:nvSpPr>
            <p:cNvPr id="17" name="円/楕円 16"/>
            <p:cNvSpPr/>
            <p:nvPr/>
          </p:nvSpPr>
          <p:spPr>
            <a:xfrm rot="16200000">
              <a:off x="3219203" y="1947521"/>
              <a:ext cx="6043874" cy="3240000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892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703329" y="349119"/>
              <a:ext cx="1389557" cy="33855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70C0"/>
              </a:solidFill>
            </a:ln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bg1"/>
                  </a:solidFill>
                </a:rPr>
                <a:t>紳士</a:t>
              </a:r>
              <a:r>
                <a:rPr lang="ja-JP" altLang="en-US" sz="1600" dirty="0">
                  <a:solidFill>
                    <a:schemeClr val="bg1"/>
                  </a:solidFill>
                </a:rPr>
                <a:t>おじさん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746407" y="349119"/>
              <a:ext cx="973100" cy="33855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70C0"/>
              </a:solidFill>
            </a:ln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bg1"/>
                  </a:solidFill>
                </a:rPr>
                <a:t>Ｒちゃん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451717" y="2328777"/>
              <a:ext cx="369332" cy="278299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918725" y="889754"/>
              <a:ext cx="369332" cy="138249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12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320751" y="951580"/>
              <a:ext cx="553998" cy="10986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/>
                <a:t>・レモネードを飲まない。</a:t>
              </a:r>
              <a:endParaRPr lang="ja-JP" altLang="en-US" sz="12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839284" y="1090514"/>
              <a:ext cx="369332" cy="105084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12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470338" y="1146269"/>
              <a:ext cx="553998" cy="90394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/>
                <a:t>・レシートを持ってこない。</a:t>
              </a:r>
              <a:endParaRPr lang="ja-JP" altLang="en-US" sz="12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261357" y="2311645"/>
              <a:ext cx="369332" cy="146133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12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084767" y="2301767"/>
              <a:ext cx="369332" cy="111782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120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925970" y="2523957"/>
              <a:ext cx="369332" cy="163420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12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470729" y="2655812"/>
              <a:ext cx="369332" cy="103196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12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671626" y="4161064"/>
              <a:ext cx="369332" cy="168692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12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244075" y="4354624"/>
              <a:ext cx="369332" cy="186403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12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3" name="図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461" y="65174"/>
            <a:ext cx="720000" cy="35342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82" y="67800"/>
            <a:ext cx="720000" cy="356064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8618165" y="5113886"/>
            <a:ext cx="433247" cy="1677971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endParaRPr kumimoji="1" lang="ja-JP" altLang="en-US" sz="1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648521" y="3933109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648521" y="4331042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0272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65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metsugi-y</dc:creator>
  <cp:lastModifiedBy>metsugi-y</cp:lastModifiedBy>
  <cp:revision>32</cp:revision>
  <cp:lastPrinted>2022-03-02T03:43:16Z</cp:lastPrinted>
  <dcterms:created xsi:type="dcterms:W3CDTF">2022-01-31T01:24:42Z</dcterms:created>
  <dcterms:modified xsi:type="dcterms:W3CDTF">2022-04-07T08:03:13Z</dcterms:modified>
</cp:coreProperties>
</file>