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4" d="100"/>
          <a:sy n="94" d="100"/>
        </p:scale>
        <p:origin x="666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7652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8943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4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064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7757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363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145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9776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0207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287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3770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ED552-B9B5-4C3B-B476-DC16EB139CE8}" type="datetimeFigureOut">
              <a:rPr kumimoji="1" lang="ja-JP" altLang="en-US" smtClean="0"/>
              <a:t>2022/4/7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1C03A-7442-4F50-866A-1967F91BE9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8868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図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7800" y="-3025"/>
            <a:ext cx="613978" cy="6847812"/>
          </a:xfrm>
          <a:prstGeom prst="rect">
            <a:avLst/>
          </a:prstGeom>
        </p:spPr>
      </p:pic>
      <p:sp>
        <p:nvSpPr>
          <p:cNvPr id="18" name="テキスト ボックス 17"/>
          <p:cNvSpPr txBox="1"/>
          <p:nvPr/>
        </p:nvSpPr>
        <p:spPr>
          <a:xfrm>
            <a:off x="8591319" y="108442"/>
            <a:ext cx="444609" cy="19997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689" dirty="0"/>
              <a:t>３年　</a:t>
            </a:r>
            <a:r>
              <a:rPr lang="ja-JP" altLang="en-US" sz="1689" dirty="0" smtClean="0"/>
              <a:t>百科事典少女</a:t>
            </a:r>
            <a:endParaRPr lang="ja-JP" altLang="en-US" sz="1689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7959649" y="418593"/>
            <a:ext cx="340863" cy="6264000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5" dirty="0" smtClean="0"/>
              <a:t>「紳士</a:t>
            </a:r>
            <a:r>
              <a:rPr lang="ja-JP" altLang="en-US" sz="1015" dirty="0" smtClean="0"/>
              <a:t>おじさん」と</a:t>
            </a:r>
            <a:r>
              <a:rPr lang="ja-JP" altLang="en-US" sz="1015" dirty="0" smtClean="0"/>
              <a:t>「Ｒ</a:t>
            </a:r>
            <a:r>
              <a:rPr lang="ja-JP" altLang="en-US" sz="1015" dirty="0" smtClean="0"/>
              <a:t>ちゃん」の共通点と異なる点を、本文から読み取ってまとめよう。</a:t>
            </a:r>
            <a:endParaRPr lang="ja-JP" altLang="en-US" sz="1015" dirty="0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2233412" y="420817"/>
            <a:ext cx="508088" cy="6264000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51" dirty="0"/>
              <a:t>百科事典</a:t>
            </a:r>
            <a:r>
              <a:rPr lang="ja-JP" altLang="en-US" sz="1051" dirty="0" smtClean="0"/>
              <a:t>を写し終えた後</a:t>
            </a:r>
            <a:r>
              <a:rPr lang="ja-JP" altLang="en-US" sz="1051" smtClean="0"/>
              <a:t>の「紳士</a:t>
            </a:r>
            <a:r>
              <a:rPr lang="ja-JP" altLang="en-US" sz="1051" dirty="0" smtClean="0"/>
              <a:t>おじさん」なら</a:t>
            </a:r>
            <a:r>
              <a:rPr lang="ja-JP" altLang="en-US" sz="1051" smtClean="0"/>
              <a:t>、「Ｒ</a:t>
            </a:r>
            <a:r>
              <a:rPr lang="ja-JP" altLang="en-US" sz="1051" dirty="0" smtClean="0"/>
              <a:t>ちゃん」に</a:t>
            </a:r>
            <a:r>
              <a:rPr lang="ja-JP" altLang="en-US" sz="1051" dirty="0" smtClean="0"/>
              <a:t>どんな手紙を書いただろう。想像して書いてみよう。</a:t>
            </a:r>
            <a:endParaRPr lang="ja-JP" altLang="en-US" sz="1051" dirty="0"/>
          </a:p>
        </p:txBody>
      </p:sp>
      <p:sp>
        <p:nvSpPr>
          <p:cNvPr id="66" name="角丸四角形 65"/>
          <p:cNvSpPr/>
          <p:nvPr/>
        </p:nvSpPr>
        <p:spPr>
          <a:xfrm>
            <a:off x="231822" y="545587"/>
            <a:ext cx="1863061" cy="6043873"/>
          </a:xfrm>
          <a:prstGeom prst="roundRect">
            <a:avLst>
              <a:gd name="adj" fmla="val 5714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t" anchorCtr="0"/>
          <a:lstStyle/>
          <a:p>
            <a:endParaRPr lang="en-US" altLang="ja-JP" sz="1183" dirty="0" smtClean="0">
              <a:solidFill>
                <a:schemeClr val="tx1"/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2865564" y="349119"/>
            <a:ext cx="4995576" cy="6240339"/>
            <a:chOff x="2865564" y="349119"/>
            <a:chExt cx="4995576" cy="6240339"/>
          </a:xfrm>
        </p:grpSpPr>
        <p:sp>
          <p:nvSpPr>
            <p:cNvPr id="31" name="円/楕円 30"/>
            <p:cNvSpPr/>
            <p:nvPr/>
          </p:nvSpPr>
          <p:spPr>
            <a:xfrm rot="16200000">
              <a:off x="1463627" y="1947521"/>
              <a:ext cx="6043874" cy="3240000"/>
            </a:xfrm>
            <a:prstGeom prst="ellipse">
              <a:avLst/>
            </a:prstGeom>
            <a:noFill/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sz="1892"/>
            </a:p>
          </p:txBody>
        </p:sp>
        <p:sp>
          <p:nvSpPr>
            <p:cNvPr id="17" name="円/楕円 16"/>
            <p:cNvSpPr/>
            <p:nvPr/>
          </p:nvSpPr>
          <p:spPr>
            <a:xfrm rot="16200000">
              <a:off x="3219203" y="1947521"/>
              <a:ext cx="6043874" cy="3240000"/>
            </a:xfrm>
            <a:prstGeom prst="ellipse">
              <a:avLst/>
            </a:prstGeom>
            <a:noFill/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sz="1892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3703329" y="349119"/>
              <a:ext cx="1389557" cy="338554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0070C0"/>
              </a:solidFill>
            </a:ln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ja-JP" altLang="en-US" sz="1600" dirty="0" smtClean="0">
                  <a:solidFill>
                    <a:schemeClr val="bg1"/>
                  </a:solidFill>
                </a:rPr>
                <a:t>紳士</a:t>
              </a:r>
              <a:r>
                <a:rPr lang="ja-JP" altLang="en-US" sz="1600" dirty="0">
                  <a:solidFill>
                    <a:schemeClr val="bg1"/>
                  </a:solidFill>
                </a:rPr>
                <a:t>おじさん</a:t>
              </a: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5746407" y="349119"/>
              <a:ext cx="973100" cy="338554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rgbClr val="0070C0"/>
              </a:solidFill>
            </a:ln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ja-JP" altLang="en-US" sz="1600" dirty="0" smtClean="0">
                  <a:solidFill>
                    <a:schemeClr val="bg1"/>
                  </a:solidFill>
                </a:rPr>
                <a:t>Ｒちゃん</a:t>
              </a:r>
              <a:endParaRPr lang="ja-JP" alt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5451717" y="2328777"/>
              <a:ext cx="369332" cy="2782999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endParaRPr lang="ja-JP" altLang="en-US" sz="1200" dirty="0">
                <a:solidFill>
                  <a:srgbClr val="FF0000"/>
                </a:solidFill>
              </a:endParaRP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5918725" y="889754"/>
              <a:ext cx="369332" cy="1382494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endParaRPr lang="ja-JP" altLang="en-US" sz="1200" dirty="0"/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4320751" y="951580"/>
              <a:ext cx="553998" cy="1098634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200" dirty="0" smtClean="0"/>
                <a:t>・レモネードを飲まない。</a:t>
              </a:r>
              <a:endParaRPr lang="ja-JP" altLang="en-US" sz="1200" dirty="0"/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3839284" y="1090514"/>
              <a:ext cx="369332" cy="1050841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endParaRPr lang="ja-JP" altLang="en-US" sz="1200" dirty="0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6470338" y="1146269"/>
              <a:ext cx="553998" cy="903945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200" dirty="0" smtClean="0"/>
                <a:t>・レシートを持ってこない。</a:t>
              </a:r>
              <a:endParaRPr lang="ja-JP" altLang="en-US" sz="1200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3261357" y="2311645"/>
              <a:ext cx="369332" cy="1461332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endParaRPr lang="ja-JP" altLang="en-US" sz="1200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7084767" y="2301767"/>
              <a:ext cx="369332" cy="1117827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endParaRPr lang="ja-JP" altLang="en-US" sz="1200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3925970" y="2523957"/>
              <a:ext cx="369332" cy="1634203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endParaRPr lang="ja-JP" altLang="en-US" sz="1200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6470729" y="2655812"/>
              <a:ext cx="369332" cy="1031962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endParaRPr lang="ja-JP" altLang="en-US" sz="1200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6671626" y="4161064"/>
              <a:ext cx="369332" cy="1686924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endParaRPr lang="ja-JP" altLang="en-US" sz="1200" dirty="0"/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244075" y="4354624"/>
              <a:ext cx="369332" cy="1864038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endParaRPr lang="ja-JP" altLang="en-US" sz="1200" dirty="0">
                <a:solidFill>
                  <a:srgbClr val="FF0000"/>
                </a:solidFill>
              </a:endParaRPr>
            </a:p>
          </p:txBody>
        </p:sp>
      </p:grpSp>
      <p:pic>
        <p:nvPicPr>
          <p:cNvPr id="33" name="図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5461" y="65174"/>
            <a:ext cx="720000" cy="353420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82" y="67800"/>
            <a:ext cx="720000" cy="356064"/>
          </a:xfrm>
          <a:prstGeom prst="rect">
            <a:avLst/>
          </a:prstGeom>
        </p:spPr>
      </p:pic>
      <p:sp>
        <p:nvSpPr>
          <p:cNvPr id="35" name="テキスト ボックス 34"/>
          <p:cNvSpPr txBox="1"/>
          <p:nvPr/>
        </p:nvSpPr>
        <p:spPr>
          <a:xfrm>
            <a:off x="8618165" y="5113886"/>
            <a:ext cx="433247" cy="1677971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/>
          <a:p>
            <a:endParaRPr kumimoji="1" lang="ja-JP" altLang="en-US" sz="16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8648521" y="3933109"/>
            <a:ext cx="372534" cy="26932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endParaRPr kumimoji="1" lang="ja-JP" altLang="en-US" sz="1050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8648521" y="4331042"/>
            <a:ext cx="372534" cy="26932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202720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495</TotalTime>
  <Words>65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metsugi-y</dc:creator>
  <cp:lastModifiedBy>metsugi-y</cp:lastModifiedBy>
  <cp:revision>32</cp:revision>
  <cp:lastPrinted>2022-03-02T03:43:16Z</cp:lastPrinted>
  <dcterms:created xsi:type="dcterms:W3CDTF">2022-01-31T01:24:42Z</dcterms:created>
  <dcterms:modified xsi:type="dcterms:W3CDTF">2022-04-07T08:03:13Z</dcterms:modified>
</cp:coreProperties>
</file>