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 rot="16200000">
            <a:off x="2599205" y="976375"/>
            <a:ext cx="3314111" cy="8313121"/>
          </a:xfrm>
          <a:prstGeom prst="roundRect">
            <a:avLst>
              <a:gd name="adj" fmla="val 733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1" name="角丸四角形 10"/>
          <p:cNvSpPr/>
          <p:nvPr/>
        </p:nvSpPr>
        <p:spPr>
          <a:xfrm rot="16200000">
            <a:off x="2606147" y="-2386736"/>
            <a:ext cx="3311497" cy="8301846"/>
          </a:xfrm>
          <a:prstGeom prst="roundRect">
            <a:avLst>
              <a:gd name="adj" fmla="val 6933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33510" y="3996556"/>
            <a:ext cx="965008" cy="266802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ステップ１で表に書き入れた描写を、「僕」以外の人物からの視点に変えて捉えると、どのような言い方になるか書いてみよう。その後、「僕」以外の人物から見たエーミールの人物像を考えて書こう。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525937"/>
              </p:ext>
            </p:extLst>
          </p:nvPr>
        </p:nvGraphicFramePr>
        <p:xfrm>
          <a:off x="321782" y="238459"/>
          <a:ext cx="3483606" cy="2939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39471">
                <a:tc>
                  <a:txBody>
                    <a:bodyPr/>
                    <a:lstStyle/>
                    <a:p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少しの欠点や短所も見逃さない完全主義者であり、相手のことを思いやる心をもっていない嫌な人物。</a:t>
                      </a:r>
                      <a:endParaRPr kumimoji="1" lang="ja-JP" altLang="en-US" sz="15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「僕」から見たエーミールの人物像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318595" y="673094"/>
            <a:ext cx="965008" cy="258608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エーミールは本当に嫌な奴なのか、考えてみよう。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まず、本文から「僕」がエーミールについて述べている描写を書き抜き、その後、「僕」から見たエーミールの人物像を考えて書こう。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528675"/>
              </p:ext>
            </p:extLst>
          </p:nvPr>
        </p:nvGraphicFramePr>
        <p:xfrm>
          <a:off x="4027471" y="287951"/>
          <a:ext cx="2958389" cy="295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3"/>
                <a:gridCol w="702150"/>
                <a:gridCol w="480419"/>
                <a:gridCol w="482386"/>
              </a:tblGrid>
              <a:tr h="2952472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こっぴどい批評家</a:t>
                      </a:r>
                    </a:p>
                    <a:p>
                      <a:pPr algn="l"/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難癖をつけ始め</a:t>
                      </a: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妬み、嘆賞しながら彼を憎んで</a:t>
                      </a:r>
                      <a:endParaRPr kumimoji="1" lang="en-US" altLang="ja-JP" sz="15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いた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非の打ちどころがないという悪徳</a:t>
                      </a: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「僕」からの見方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155757"/>
              </p:ext>
            </p:extLst>
          </p:nvPr>
        </p:nvGraphicFramePr>
        <p:xfrm>
          <a:off x="4027471" y="3762395"/>
          <a:ext cx="2958390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4"/>
                <a:gridCol w="702150"/>
                <a:gridCol w="480419"/>
                <a:gridCol w="482386"/>
              </a:tblGrid>
              <a:tr h="291885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チョウに関する専門知識をもった人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彼の考えを伝えはじめ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嘆賞し、彼を尊敬していた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非の打ちどころがなく、完璧</a:t>
                      </a: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「僕」以外の人物（</a:t>
                      </a:r>
                      <a:r>
                        <a:rPr kumimoji="1" lang="ja-JP" altLang="en-US" sz="15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標本好きの友人</a:t>
                      </a: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からの見方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54054"/>
              </p:ext>
            </p:extLst>
          </p:nvPr>
        </p:nvGraphicFramePr>
        <p:xfrm>
          <a:off x="321782" y="3751027"/>
          <a:ext cx="3483606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18850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隙のない完璧な優等生で、尊敬に値する人物。また、専門知識を身に付けていて、チョウを大切に</a:t>
                      </a:r>
                      <a:r>
                        <a:rPr kumimoji="1" lang="ja-JP" altLang="en-US" sz="150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取り扱う鑑定士で</a:t>
                      </a:r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ある。</a:t>
                      </a: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「僕」以外の人物（</a:t>
                      </a:r>
                      <a:r>
                        <a:rPr kumimoji="1" lang="ja-JP" altLang="en-US" sz="1500" b="1" kern="12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標本好きの友人　</a:t>
                      </a:r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から見たエーミールの人物像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下矢印 1"/>
          <p:cNvSpPr/>
          <p:nvPr/>
        </p:nvSpPr>
        <p:spPr>
          <a:xfrm>
            <a:off x="6588275" y="3058885"/>
            <a:ext cx="321580" cy="672585"/>
          </a:xfrm>
          <a:prstGeom prst="downArrow">
            <a:avLst>
              <a:gd name="adj1" fmla="val 50000"/>
              <a:gd name="adj2" fmla="val 52128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520"/>
          </a:p>
        </p:txBody>
      </p:sp>
      <p:sp>
        <p:nvSpPr>
          <p:cNvPr id="7" name="正方形/長方形 6"/>
          <p:cNvSpPr/>
          <p:nvPr/>
        </p:nvSpPr>
        <p:spPr>
          <a:xfrm>
            <a:off x="4291509" y="3531260"/>
            <a:ext cx="2267457" cy="2311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ステップ１の表の言葉を言いかえると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46546" y="5264084"/>
            <a:ext cx="321178" cy="14377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　）の中は考えて書こう。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392" y="211156"/>
            <a:ext cx="821413" cy="4032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307" y="3530628"/>
            <a:ext cx="821413" cy="403200"/>
          </a:xfrm>
          <a:prstGeom prst="rect">
            <a:avLst/>
          </a:prstGeom>
        </p:spPr>
      </p:pic>
      <p:grpSp>
        <p:nvGrpSpPr>
          <p:cNvPr id="18" name="グループ化 17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　少年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の日の思い出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728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242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9</cp:revision>
  <dcterms:created xsi:type="dcterms:W3CDTF">2022-03-03T00:26:27Z</dcterms:created>
  <dcterms:modified xsi:type="dcterms:W3CDTF">2022-04-08T02:18:23Z</dcterms:modified>
</cp:coreProperties>
</file>