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19779" y="586239"/>
            <a:ext cx="496803" cy="612283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夏実と戸部君に対する「私」の行動や様子とそのときの心情を、空欄をうめてまとめよう。また、場面ごとの「私」の心情の変化を線で書き表してみよう。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08574"/>
              </p:ext>
            </p:extLst>
          </p:nvPr>
        </p:nvGraphicFramePr>
        <p:xfrm>
          <a:off x="1711487" y="228048"/>
          <a:ext cx="6131879" cy="6513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6270"/>
                <a:gridCol w="375609"/>
              </a:tblGrid>
              <a:tr h="3603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　　　　　　放課後　　　　　　　　　　　　　　　　　　　　　　　昼休み　　　　　　　　　　　　　　　　回想　　　　　　　　　　　　　　　　　　　　　　　　　　　　　　　　　　　　　　　　　　　　　　　　　　　　　　</a:t>
                      </a:r>
                      <a:endParaRPr kumimoji="1" lang="en-US" altLang="ja-JP" sz="9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公園で　　　　　　　　　　　　校庭で　　　　　　　　　　　　　　　　廊下で　　　　　　　　　　教室の中で</a:t>
                      </a:r>
                      <a:endParaRPr kumimoji="1" lang="ja-JP" altLang="en-US" sz="9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1885"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「私」の心情の変化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6633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「私」の行動や様子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1512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「私」の心情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6873825" y="222555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9993" y="238128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10616" y="265590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111776" y="631107"/>
            <a:ext cx="0" cy="61113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6854418" y="873720"/>
            <a:ext cx="6207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38900" y="601372"/>
            <a:ext cx="340734" cy="6126958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戸部君との関わりによって、「私」の心情はどのように変化したのか、印象的な場面をあげてまとめよう。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244261" y="597174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20639" y="1920702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－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778162" y="1421400"/>
            <a:ext cx="5692618" cy="0"/>
          </a:xfrm>
          <a:prstGeom prst="straightConnector1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943675" y="2337277"/>
            <a:ext cx="470642" cy="1844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・夏実と二人で木の真下に立ち、花が散るのを長いこと見上げていた。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10739" y="284582"/>
            <a:ext cx="851457" cy="6469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85870" y="2302713"/>
            <a:ext cx="613630" cy="1878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君をにらんだ。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君を押しのけるようにして廊下に向かった。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25337" y="4285978"/>
            <a:ext cx="32765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ぼんやり思い出していた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3343" y="4261996"/>
            <a:ext cx="847668" cy="2536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endParaRPr lang="en-US" altLang="ja-JP" sz="168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▼今日こそは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と決めてきた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27445" y="2278828"/>
            <a:ext cx="1627561" cy="192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夏実の姿が目に入った。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足をふみ出した。</a:t>
            </a:r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夏実は顔を背け、目の前を通り過ぎて行った。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君がこちらを見ていることに気づいた。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・唇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がふるえ、目のふちが熱くなった。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1813" y="4261996"/>
            <a:ext cx="1315425" cy="2546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▼自分の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がどこにあるのかがはっきりわかった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▼音の</a:t>
            </a:r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ない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 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を見ているよう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▼きまりが悪くてその場を離れる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87868" y="2268944"/>
            <a:ext cx="1433213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君を探した。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黙々とボール磨きをしている戸部君を見る。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――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あたかもしれない」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　二人で顔を合わせてふき出した。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699831" y="4295047"/>
            <a:ext cx="1770741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9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もない戸部君のことが気がかりだった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▼憎らしくてしかたがなかった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▼自分の考えていたことがひどく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en-US" altLang="ja-JP" sz="1689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ことに思えてきた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▼やっぱり戸部君</a:t>
            </a:r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って、</a:t>
            </a:r>
            <a:r>
              <a:rPr lang="ja-JP" altLang="en-US" sz="169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</a:t>
            </a:r>
            <a:endParaRPr lang="en-US" altLang="ja-JP" sz="1689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21548" y="2249581"/>
            <a:ext cx="873701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銀木犀のある公園に立ち寄る。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夏実との思い出が詰まった袋の中の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を土の上にぱらぱらと落とした。</a:t>
            </a:r>
            <a:endParaRPr lang="ja-JP" altLang="en-US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26168" y="4287333"/>
            <a:ext cx="587725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69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、きっとなんとかやっていける</a:t>
            </a:r>
            <a:endParaRPr lang="ja-JP" altLang="en-US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07" y="221823"/>
            <a:ext cx="586724" cy="288000"/>
          </a:xfrm>
          <a:prstGeom prst="rect">
            <a:avLst/>
          </a:prstGeom>
        </p:spPr>
      </p:pic>
      <p:grpSp>
        <p:nvGrpSpPr>
          <p:cNvPr id="45" name="グループ化 44"/>
          <p:cNvGrpSpPr/>
          <p:nvPr/>
        </p:nvGrpSpPr>
        <p:grpSpPr>
          <a:xfrm>
            <a:off x="8505840" y="275915"/>
            <a:ext cx="576795" cy="6419665"/>
            <a:chOff x="8430239" y="282146"/>
            <a:chExt cx="576795" cy="6419665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282146"/>
              <a:ext cx="576795" cy="6419665"/>
            </a:xfrm>
            <a:prstGeom prst="rect">
              <a:avLst/>
            </a:prstGeom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8505590" y="403716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　星の花が降るころに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49" y="221823"/>
            <a:ext cx="58672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8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209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8</cp:revision>
  <dcterms:created xsi:type="dcterms:W3CDTF">2022-03-03T00:26:27Z</dcterms:created>
  <dcterms:modified xsi:type="dcterms:W3CDTF">2022-04-08T02:26:24Z</dcterms:modified>
</cp:coreProperties>
</file>