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100508" y="480466"/>
            <a:ext cx="7457349" cy="3881158"/>
            <a:chOff x="1318161" y="605642"/>
            <a:chExt cx="8949480" cy="5549309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1318161" y="814587"/>
              <a:ext cx="8949480" cy="5340364"/>
              <a:chOff x="1781299" y="1579418"/>
              <a:chExt cx="6885708" cy="4108863"/>
            </a:xfrm>
          </p:grpSpPr>
          <p:sp>
            <p:nvSpPr>
              <p:cNvPr id="3" name="円/楕円 2"/>
              <p:cNvSpPr/>
              <p:nvPr/>
            </p:nvSpPr>
            <p:spPr>
              <a:xfrm>
                <a:off x="1781299" y="1579418"/>
                <a:ext cx="4191989" cy="4108863"/>
              </a:xfrm>
              <a:prstGeom prst="ellips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4" name="円/楕円 3"/>
              <p:cNvSpPr/>
              <p:nvPr/>
            </p:nvSpPr>
            <p:spPr>
              <a:xfrm>
                <a:off x="4475018" y="1579418"/>
                <a:ext cx="4191989" cy="4108863"/>
              </a:xfrm>
              <a:prstGeom prst="ellipse">
                <a:avLst/>
              </a:prstGeom>
              <a:noFill/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</p:grpSp>
        <p:sp>
          <p:nvSpPr>
            <p:cNvPr id="6" name="正方形/長方形 5"/>
            <p:cNvSpPr/>
            <p:nvPr/>
          </p:nvSpPr>
          <p:spPr>
            <a:xfrm>
              <a:off x="6400800" y="605642"/>
              <a:ext cx="2232561" cy="617516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前半の話</a:t>
              </a:r>
              <a:endParaRPr lang="en-US" altLang="ja-JP" sz="1598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2899852" y="605642"/>
              <a:ext cx="2232561" cy="61751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後半の話</a:t>
              </a:r>
              <a:endParaRPr lang="en-US" altLang="ja-JP" sz="1598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sp>
        <p:nvSpPr>
          <p:cNvPr id="9" name="テキスト ボックス 8"/>
          <p:cNvSpPr txBox="1"/>
          <p:nvPr/>
        </p:nvSpPr>
        <p:spPr>
          <a:xfrm>
            <a:off x="3253006" y="1554274"/>
            <a:ext cx="12240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・父に関する思い出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401937" y="3850912"/>
            <a:ext cx="2006371" cy="58413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598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父の人物像を直接的に説明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61032" y="3849270"/>
            <a:ext cx="2260553" cy="58413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598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父の人物像は行動の描写でイメージさせる</a:t>
            </a:r>
          </a:p>
        </p:txBody>
      </p:sp>
      <p:sp>
        <p:nvSpPr>
          <p:cNvPr id="15" name="右矢印 14"/>
          <p:cNvSpPr/>
          <p:nvPr/>
        </p:nvSpPr>
        <p:spPr>
          <a:xfrm rot="16200000" flipH="1">
            <a:off x="3801630" y="4311677"/>
            <a:ext cx="414108" cy="5140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627233" y="569450"/>
            <a:ext cx="652871" cy="3806803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en-US" altLang="ja-JP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『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字のない葉書</a:t>
            </a:r>
            <a:r>
              <a:rPr lang="en-US" altLang="ja-JP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』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では、筆者の父に関する二つの思い出に触れている。この二つの話を比べて読み、父に関する描写の相違点や共通点を書き出そう。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46857" y="4833205"/>
            <a:ext cx="6567355" cy="18452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326752" y="5041710"/>
            <a:ext cx="965008" cy="1601201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なぜ筆者は父に関する話を二つ提示したのだろうか。二つの話があることによって、どんな効果があるか、考えたことを書こう。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660008" y="1141512"/>
            <a:ext cx="2316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・父親が私に書いた手紙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051125" y="1141511"/>
            <a:ext cx="2316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・妹が家族に書いた葉書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78825" y="4065358"/>
            <a:ext cx="1050143" cy="774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87" dirty="0">
                <a:solidFill>
                  <a:schemeClr val="accent2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887" dirty="0">
                <a:solidFill>
                  <a:schemeClr val="accent2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クラスの習熟度に応じて「表現のしかたの特徴」を空欄にし、考えさせてもよい。</a:t>
            </a:r>
            <a:endParaRPr lang="en-US" altLang="ja-JP" sz="887" dirty="0">
              <a:solidFill>
                <a:schemeClr val="accent2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円形吹き出し 1"/>
          <p:cNvSpPr/>
          <p:nvPr/>
        </p:nvSpPr>
        <p:spPr>
          <a:xfrm>
            <a:off x="5502836" y="4535227"/>
            <a:ext cx="1564076" cy="751365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887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もし二つの話のうちどちら</a:t>
            </a:r>
            <a:r>
              <a:rPr lang="ja-JP" altLang="en-US" sz="887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かがなかったら</a:t>
            </a:r>
            <a:r>
              <a:rPr lang="ja-JP" altLang="en-US" sz="887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</a:t>
            </a:r>
            <a:r>
              <a:rPr lang="ja-JP" altLang="en-US" sz="887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印象</a:t>
            </a:r>
            <a:r>
              <a:rPr lang="ja-JP" altLang="en-US" sz="887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は</a:t>
            </a:r>
            <a:r>
              <a:rPr lang="ja-JP" altLang="en-US" sz="887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どう変わるだろうか。</a:t>
            </a:r>
          </a:p>
        </p:txBody>
      </p:sp>
      <p:grpSp>
        <p:nvGrpSpPr>
          <p:cNvPr id="31" name="グループ化 30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34" name="図 3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35" name="テキスト ボックス 34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２</a:t>
              </a:r>
              <a:r>
                <a:rPr lang="ja-JP" altLang="en-US" sz="1689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年</a:t>
              </a:r>
              <a:r>
                <a:rPr lang="ja-JP" altLang="en-US" sz="1689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r>
                <a:rPr lang="ja-JP" altLang="en-US" sz="1689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字のない葉書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pic>
        <p:nvPicPr>
          <p:cNvPr id="12" name="図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0930" y="115238"/>
            <a:ext cx="821414" cy="403200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0930" y="4574132"/>
            <a:ext cx="821413" cy="403200"/>
          </a:xfrm>
          <a:prstGeom prst="rect">
            <a:avLst/>
          </a:prstGeom>
        </p:spPr>
      </p:pic>
      <p:sp>
        <p:nvSpPr>
          <p:cNvPr id="14" name="ホームベース 13"/>
          <p:cNvSpPr/>
          <p:nvPr/>
        </p:nvSpPr>
        <p:spPr>
          <a:xfrm flipH="1">
            <a:off x="6440177" y="3861344"/>
            <a:ext cx="1090751" cy="564657"/>
          </a:xfrm>
          <a:prstGeom prst="homePlat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表現のしかたの特徴</a:t>
            </a:r>
            <a:endParaRPr kumimoji="1" lang="ja-JP" altLang="en-US" sz="9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5" name="テキスト ボックス 16"/>
          <p:cNvSpPr txBox="1"/>
          <p:nvPr/>
        </p:nvSpPr>
        <p:spPr>
          <a:xfrm>
            <a:off x="8500438" y="5052280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26" name="テキスト ボックス 37"/>
          <p:cNvSpPr txBox="1"/>
          <p:nvPr/>
        </p:nvSpPr>
        <p:spPr>
          <a:xfrm>
            <a:off x="8493673" y="4277292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27" name="テキスト ボックス 38"/>
          <p:cNvSpPr txBox="1"/>
          <p:nvPr/>
        </p:nvSpPr>
        <p:spPr>
          <a:xfrm>
            <a:off x="8486830" y="3900108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2901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160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14</cp:revision>
  <dcterms:created xsi:type="dcterms:W3CDTF">2022-03-03T00:26:27Z</dcterms:created>
  <dcterms:modified xsi:type="dcterms:W3CDTF">2022-04-08T02:36:14Z</dcterms:modified>
</cp:coreProperties>
</file>