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876583" y="651341"/>
            <a:ext cx="496803" cy="606877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「勇者」とはどんな人をイメージするかを中心に書こう。</a:t>
            </a:r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『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走</a:t>
            </a:r>
            <a:r>
              <a:rPr lang="ja-JP" altLang="en-US" sz="1014" dirty="0" err="1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れ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メロス</a:t>
            </a:r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』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の本文の中で、中央に書いたキーワードと結びつく描写を探し、外側の枠に書こう。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06372" y="235969"/>
            <a:ext cx="340734" cy="10891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メロスは勇者だと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175751" y="1251839"/>
            <a:ext cx="1096913" cy="1054088"/>
            <a:chOff x="330266" y="1246122"/>
            <a:chExt cx="1096913" cy="1054088"/>
          </a:xfrm>
        </p:grpSpPr>
        <p:sp>
          <p:nvSpPr>
            <p:cNvPr id="6" name="テキスト ボックス 5"/>
            <p:cNvSpPr txBox="1"/>
            <p:nvPr/>
          </p:nvSpPr>
          <p:spPr>
            <a:xfrm>
              <a:off x="1008603" y="1246122"/>
              <a:ext cx="418576" cy="58896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思う</a:t>
              </a: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330266" y="1246122"/>
              <a:ext cx="418576" cy="105408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思わない</a:t>
              </a:r>
            </a:p>
          </p:txBody>
        </p:sp>
      </p:grpSp>
      <p:sp>
        <p:nvSpPr>
          <p:cNvPr id="22" name="テキスト ボックス 21"/>
          <p:cNvSpPr txBox="1"/>
          <p:nvPr/>
        </p:nvSpPr>
        <p:spPr>
          <a:xfrm>
            <a:off x="1230754" y="202111"/>
            <a:ext cx="301621" cy="19755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自分はどちらの考えか、丸をつけよう。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734344" y="639450"/>
            <a:ext cx="340734" cy="6132334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ステップ１で挙げた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情報を基に、自分の考えを書こう。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119032" y="2729519"/>
            <a:ext cx="1338049" cy="4050106"/>
            <a:chOff x="119032" y="2729519"/>
            <a:chExt cx="1338049" cy="4050106"/>
          </a:xfrm>
        </p:grpSpPr>
        <p:sp>
          <p:nvSpPr>
            <p:cNvPr id="26" name="正方形/長方形 25"/>
            <p:cNvSpPr/>
            <p:nvPr/>
          </p:nvSpPr>
          <p:spPr>
            <a:xfrm>
              <a:off x="119032" y="2729519"/>
              <a:ext cx="1338049" cy="405010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142549" y="2849502"/>
              <a:ext cx="301621" cy="77461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76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理由</a:t>
              </a:r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2282468" y="639450"/>
            <a:ext cx="5518763" cy="6095304"/>
            <a:chOff x="2383516" y="455961"/>
            <a:chExt cx="5518763" cy="6095304"/>
          </a:xfrm>
        </p:grpSpPr>
        <p:sp>
          <p:nvSpPr>
            <p:cNvPr id="74" name="片側の 2 つの角を丸めた四角形 73"/>
            <p:cNvSpPr/>
            <p:nvPr/>
          </p:nvSpPr>
          <p:spPr>
            <a:xfrm rot="16200000">
              <a:off x="710174" y="2129303"/>
              <a:ext cx="6095304" cy="2748620"/>
            </a:xfrm>
            <a:prstGeom prst="round2SameRect">
              <a:avLst>
                <a:gd name="adj1" fmla="val 31058"/>
                <a:gd name="adj2" fmla="val 0"/>
              </a:avLst>
            </a:prstGeom>
            <a:solidFill>
              <a:schemeClr val="accent1"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75" name="片側の 2 つの角を丸めた四角形 74"/>
            <p:cNvSpPr/>
            <p:nvPr/>
          </p:nvSpPr>
          <p:spPr>
            <a:xfrm rot="5400000" flipH="1">
              <a:off x="3470435" y="2119420"/>
              <a:ext cx="6094098" cy="2769591"/>
            </a:xfrm>
            <a:prstGeom prst="round2SameRect">
              <a:avLst>
                <a:gd name="adj1" fmla="val 32067"/>
                <a:gd name="adj2" fmla="val 0"/>
              </a:avLst>
            </a:prstGeom>
            <a:solidFill>
              <a:schemeClr val="accent2">
                <a:lumMod val="40000"/>
                <a:lumOff val="60000"/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76" name="角丸四角形 75"/>
            <p:cNvSpPr/>
            <p:nvPr/>
          </p:nvSpPr>
          <p:spPr>
            <a:xfrm>
              <a:off x="3662259" y="2351781"/>
              <a:ext cx="2954927" cy="238088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altLang="ja-JP" sz="1520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77" name="正方形/長方形 76"/>
            <p:cNvSpPr/>
            <p:nvPr/>
          </p:nvSpPr>
          <p:spPr>
            <a:xfrm>
              <a:off x="4405205" y="2353866"/>
              <a:ext cx="1471526" cy="2760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014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勇者とはどんな人か</a:t>
              </a:r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4477433" y="2860806"/>
              <a:ext cx="1324581" cy="641434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人のための行いをする</a:t>
              </a: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4826841" y="3593693"/>
              <a:ext cx="1139311" cy="641434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正義感が強い</a:t>
              </a:r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6780681" y="3084336"/>
              <a:ext cx="1052143" cy="1153031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町を暴君の手から救うのだ。</a:t>
              </a:r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5558605" y="1154137"/>
              <a:ext cx="1543192" cy="897233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/>
            <a:p>
              <a:r>
                <a:rPr lang="ja-JP" altLang="en-US" sz="1182" b="1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かの邪知暴虐の王を除かなければならぬ。</a:t>
              </a:r>
            </a:p>
          </p:txBody>
        </p:sp>
        <p:cxnSp>
          <p:nvCxnSpPr>
            <p:cNvPr id="91" name="直線コネクタ 90"/>
            <p:cNvCxnSpPr>
              <a:stCxn id="82" idx="6"/>
              <a:endCxn id="83" idx="2"/>
            </p:cNvCxnSpPr>
            <p:nvPr/>
          </p:nvCxnSpPr>
          <p:spPr>
            <a:xfrm flipV="1">
              <a:off x="5966152" y="3660852"/>
              <a:ext cx="814529" cy="25355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直線コネクタ 91"/>
            <p:cNvCxnSpPr>
              <a:stCxn id="78" idx="6"/>
              <a:endCxn id="88" idx="4"/>
            </p:cNvCxnSpPr>
            <p:nvPr/>
          </p:nvCxnSpPr>
          <p:spPr>
            <a:xfrm flipV="1">
              <a:off x="5802014" y="2051370"/>
              <a:ext cx="528187" cy="1130153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テキスト ボックス 94"/>
            <p:cNvSpPr txBox="1"/>
            <p:nvPr/>
          </p:nvSpPr>
          <p:spPr>
            <a:xfrm>
              <a:off x="5528417" y="563906"/>
              <a:ext cx="1467672" cy="27424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rtlCol="0">
              <a:spAutoFit/>
            </a:bodyPr>
            <a:lstStyle/>
            <a:p>
              <a:r>
                <a:rPr lang="ja-JP" altLang="en-US" sz="1182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他人や社会のため</a:t>
              </a:r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3449468" y="573803"/>
              <a:ext cx="1485680" cy="27424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rtlCol="0">
              <a:spAutoFit/>
            </a:bodyPr>
            <a:lstStyle/>
            <a:p>
              <a:r>
                <a:rPr lang="ja-JP" altLang="en-US" sz="1182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自分や身内のため</a:t>
              </a:r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8485528" y="203420"/>
            <a:ext cx="590860" cy="6576205"/>
            <a:chOff x="8430239" y="125606"/>
            <a:chExt cx="590860" cy="6576205"/>
          </a:xfrm>
        </p:grpSpPr>
        <p:pic>
          <p:nvPicPr>
            <p:cNvPr id="42" name="図 4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3" name="テキスト ボックス 42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走</a:t>
              </a:r>
              <a:r>
                <a:rPr lang="ja-JP" altLang="en-US" sz="1689" dirty="0" err="1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れ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メロス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96" y="203420"/>
            <a:ext cx="733405" cy="360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008" y="203420"/>
            <a:ext cx="733405" cy="360000"/>
          </a:xfrm>
          <a:prstGeom prst="rect">
            <a:avLst/>
          </a:prstGeom>
        </p:spPr>
      </p:pic>
      <p:sp>
        <p:nvSpPr>
          <p:cNvPr id="30" name="テキスト ボックス 16"/>
          <p:cNvSpPr txBox="1"/>
          <p:nvPr/>
        </p:nvSpPr>
        <p:spPr>
          <a:xfrm>
            <a:off x="8553348" y="5113856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31" name="テキスト ボックス 37"/>
          <p:cNvSpPr txBox="1"/>
          <p:nvPr/>
        </p:nvSpPr>
        <p:spPr>
          <a:xfrm>
            <a:off x="8546583" y="4338868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32" name="テキスト ボックス 38"/>
          <p:cNvSpPr txBox="1"/>
          <p:nvPr/>
        </p:nvSpPr>
        <p:spPr>
          <a:xfrm>
            <a:off x="8539740" y="3961684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3341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123</Words>
  <Application>Microsoft Office PowerPoint</Application>
  <PresentationFormat>画面に合わせる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15</cp:revision>
  <dcterms:created xsi:type="dcterms:W3CDTF">2022-03-03T00:26:27Z</dcterms:created>
  <dcterms:modified xsi:type="dcterms:W3CDTF">2022-04-08T02:38:48Z</dcterms:modified>
</cp:coreProperties>
</file>