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7755782" y="651445"/>
            <a:ext cx="496803" cy="306665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「メロスは勇者か」について考えたことをグループで交流しよう。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774197" y="4599779"/>
            <a:ext cx="496803" cy="2100793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交流後、自分の考えを書こう。</a:t>
            </a:r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なぜそう考えたのか理由も書こう。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6848450" y="4599779"/>
            <a:ext cx="763927" cy="2040128"/>
            <a:chOff x="4750661" y="4825934"/>
            <a:chExt cx="904510" cy="2472752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4992663" y="4825934"/>
              <a:ext cx="403438" cy="128963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014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メロスは勇者だと</a:t>
              </a: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159566" y="6061615"/>
              <a:ext cx="495605" cy="69735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思う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4750661" y="6050617"/>
              <a:ext cx="495605" cy="124806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思わない</a:t>
              </a: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7063894" y="654675"/>
            <a:ext cx="548483" cy="31157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182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まず、グループで★に入る内容を決めよう。次に、その根拠とした本文の内容を書き込もう。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39507" y="2927349"/>
            <a:ext cx="886397" cy="95462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520" dirty="0">
                <a:solidFill>
                  <a:srgbClr val="FF0000"/>
                </a:solidFill>
              </a:rPr>
              <a:t>人から尊敬される人</a:t>
            </a:r>
          </a:p>
        </p:txBody>
      </p:sp>
      <p:sp>
        <p:nvSpPr>
          <p:cNvPr id="28" name="円/楕円 27"/>
          <p:cNvSpPr/>
          <p:nvPr/>
        </p:nvSpPr>
        <p:spPr>
          <a:xfrm>
            <a:off x="7245044" y="5515005"/>
            <a:ext cx="320037" cy="106400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18" name="正方形/長方形 17"/>
          <p:cNvSpPr/>
          <p:nvPr/>
        </p:nvSpPr>
        <p:spPr>
          <a:xfrm>
            <a:off x="349318" y="4634249"/>
            <a:ext cx="6505789" cy="21327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911859" y="4854276"/>
            <a:ext cx="2289858" cy="179234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520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メロスは、疲労困憊であきらめそうだったが、それでもがんばって、最後には暴君を改心させて、友を救った。町中の人がそれを目撃したので、メロスは勇者だと考えられる。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5741" y="93743"/>
            <a:ext cx="6834748" cy="4363161"/>
            <a:chOff x="157444" y="190550"/>
            <a:chExt cx="6834748" cy="4363161"/>
          </a:xfrm>
        </p:grpSpPr>
        <p:grpSp>
          <p:nvGrpSpPr>
            <p:cNvPr id="11" name="グループ化 10"/>
            <p:cNvGrpSpPr/>
            <p:nvPr/>
          </p:nvGrpSpPr>
          <p:grpSpPr>
            <a:xfrm>
              <a:off x="157444" y="190550"/>
              <a:ext cx="6834748" cy="4363161"/>
              <a:chOff x="157444" y="190550"/>
              <a:chExt cx="6834748" cy="4363161"/>
            </a:xfrm>
          </p:grpSpPr>
          <p:pic>
            <p:nvPicPr>
              <p:cNvPr id="3" name="図 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7444" y="190550"/>
                <a:ext cx="6834748" cy="4363161"/>
              </a:xfrm>
              <a:prstGeom prst="rect">
                <a:avLst/>
              </a:prstGeom>
            </p:spPr>
          </p:pic>
          <p:grpSp>
            <p:nvGrpSpPr>
              <p:cNvPr id="10" name="グループ化 9"/>
              <p:cNvGrpSpPr/>
              <p:nvPr/>
            </p:nvGrpSpPr>
            <p:grpSpPr>
              <a:xfrm>
                <a:off x="421021" y="522323"/>
                <a:ext cx="6268878" cy="3589022"/>
                <a:chOff x="283669" y="479087"/>
                <a:chExt cx="6958430" cy="4249501"/>
              </a:xfrm>
            </p:grpSpPr>
            <p:grpSp>
              <p:nvGrpSpPr>
                <p:cNvPr id="8" name="グループ化 7"/>
                <p:cNvGrpSpPr/>
                <p:nvPr/>
              </p:nvGrpSpPr>
              <p:grpSpPr>
                <a:xfrm>
                  <a:off x="283669" y="479087"/>
                  <a:ext cx="6958430" cy="4249501"/>
                  <a:chOff x="507705" y="434724"/>
                  <a:chExt cx="6958430" cy="4249501"/>
                </a:xfrm>
              </p:grpSpPr>
              <p:sp>
                <p:nvSpPr>
                  <p:cNvPr id="4" name="正方形/長方形 3"/>
                  <p:cNvSpPr/>
                  <p:nvPr/>
                </p:nvSpPr>
                <p:spPr>
                  <a:xfrm>
                    <a:off x="4921683" y="1210403"/>
                    <a:ext cx="918575" cy="30919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1014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そう思う</a:t>
                    </a:r>
                  </a:p>
                </p:txBody>
              </p:sp>
              <p:sp>
                <p:nvSpPr>
                  <p:cNvPr id="22" name="正方形/長方形 21"/>
                  <p:cNvSpPr/>
                  <p:nvPr/>
                </p:nvSpPr>
                <p:spPr>
                  <a:xfrm>
                    <a:off x="6402879" y="434724"/>
                    <a:ext cx="1063256" cy="26750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29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とてもそう思う</a:t>
                    </a:r>
                  </a:p>
                </p:txBody>
              </p:sp>
              <p:sp>
                <p:nvSpPr>
                  <p:cNvPr id="25" name="正方形/長方形 24"/>
                  <p:cNvSpPr/>
                  <p:nvPr/>
                </p:nvSpPr>
                <p:spPr>
                  <a:xfrm>
                    <a:off x="2079812" y="1252087"/>
                    <a:ext cx="1070344" cy="26750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1014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そう思わない</a:t>
                    </a:r>
                  </a:p>
                </p:txBody>
              </p:sp>
              <p:sp>
                <p:nvSpPr>
                  <p:cNvPr id="26" name="正方形/長方形 25"/>
                  <p:cNvSpPr/>
                  <p:nvPr/>
                </p:nvSpPr>
                <p:spPr>
                  <a:xfrm>
                    <a:off x="507705" y="434724"/>
                    <a:ext cx="1193503" cy="26750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29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全くそう思わない</a:t>
                    </a:r>
                  </a:p>
                </p:txBody>
              </p:sp>
              <p:sp>
                <p:nvSpPr>
                  <p:cNvPr id="29" name="テキスト ボックス 28"/>
                  <p:cNvSpPr txBox="1"/>
                  <p:nvPr/>
                </p:nvSpPr>
                <p:spPr>
                  <a:xfrm>
                    <a:off x="6500831" y="1210403"/>
                    <a:ext cx="464618" cy="3473822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r>
                      <a:rPr lang="ja-JP" altLang="en-US" sz="152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最後は約束を守って、友を救った。</a:t>
                    </a:r>
                  </a:p>
                </p:txBody>
              </p:sp>
              <p:sp>
                <p:nvSpPr>
                  <p:cNvPr id="32" name="テキスト ボックス 31"/>
                  <p:cNvSpPr txBox="1"/>
                  <p:nvPr/>
                </p:nvSpPr>
                <p:spPr>
                  <a:xfrm>
                    <a:off x="4957770" y="1855610"/>
                    <a:ext cx="724257" cy="2182665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r>
                      <a:rPr lang="ja-JP" altLang="en-US" sz="152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妹と花婿のために式を行った。</a:t>
                    </a:r>
                  </a:p>
                </p:txBody>
              </p:sp>
              <p:sp>
                <p:nvSpPr>
                  <p:cNvPr id="7" name="円/楕円 6"/>
                  <p:cNvSpPr/>
                  <p:nvPr/>
                </p:nvSpPr>
                <p:spPr>
                  <a:xfrm>
                    <a:off x="3451215" y="1519593"/>
                    <a:ext cx="1110952" cy="2822236"/>
                  </a:xfrm>
                  <a:custGeom>
                    <a:avLst/>
                    <a:gdLst>
                      <a:gd name="connsiteX0" fmla="*/ 0 w 1006739"/>
                      <a:gd name="connsiteY0" fmla="*/ 1224751 h 2449501"/>
                      <a:gd name="connsiteX1" fmla="*/ 503370 w 1006739"/>
                      <a:gd name="connsiteY1" fmla="*/ 0 h 2449501"/>
                      <a:gd name="connsiteX2" fmla="*/ 1006740 w 1006739"/>
                      <a:gd name="connsiteY2" fmla="*/ 1224751 h 2449501"/>
                      <a:gd name="connsiteX3" fmla="*/ 503370 w 1006739"/>
                      <a:gd name="connsiteY3" fmla="*/ 2449502 h 2449501"/>
                      <a:gd name="connsiteX4" fmla="*/ 0 w 1006739"/>
                      <a:gd name="connsiteY4" fmla="*/ 1224751 h 2449501"/>
                      <a:gd name="connsiteX0" fmla="*/ 0 w 1035315"/>
                      <a:gd name="connsiteY0" fmla="*/ 1228754 h 2455854"/>
                      <a:gd name="connsiteX1" fmla="*/ 503370 w 1035315"/>
                      <a:gd name="connsiteY1" fmla="*/ 4003 h 2455854"/>
                      <a:gd name="connsiteX2" fmla="*/ 1035315 w 1035315"/>
                      <a:gd name="connsiteY2" fmla="*/ 962054 h 2455854"/>
                      <a:gd name="connsiteX3" fmla="*/ 503370 w 1035315"/>
                      <a:gd name="connsiteY3" fmla="*/ 2453505 h 2455854"/>
                      <a:gd name="connsiteX4" fmla="*/ 0 w 1035315"/>
                      <a:gd name="connsiteY4" fmla="*/ 1228754 h 2455854"/>
                      <a:gd name="connsiteX0" fmla="*/ 23 w 1035338"/>
                      <a:gd name="connsiteY0" fmla="*/ 1181691 h 2408084"/>
                      <a:gd name="connsiteX1" fmla="*/ 484343 w 1035338"/>
                      <a:gd name="connsiteY1" fmla="*/ 4565 h 2408084"/>
                      <a:gd name="connsiteX2" fmla="*/ 1035338 w 1035338"/>
                      <a:gd name="connsiteY2" fmla="*/ 914991 h 2408084"/>
                      <a:gd name="connsiteX3" fmla="*/ 503393 w 1035338"/>
                      <a:gd name="connsiteY3" fmla="*/ 2406442 h 2408084"/>
                      <a:gd name="connsiteX4" fmla="*/ 23 w 1035338"/>
                      <a:gd name="connsiteY4" fmla="*/ 1181691 h 2408084"/>
                      <a:gd name="connsiteX0" fmla="*/ 25 w 1025815"/>
                      <a:gd name="connsiteY0" fmla="*/ 630080 h 2409169"/>
                      <a:gd name="connsiteX1" fmla="*/ 474820 w 1025815"/>
                      <a:gd name="connsiteY1" fmla="*/ 5404 h 2409169"/>
                      <a:gd name="connsiteX2" fmla="*/ 1025815 w 1025815"/>
                      <a:gd name="connsiteY2" fmla="*/ 915830 h 2409169"/>
                      <a:gd name="connsiteX3" fmla="*/ 493870 w 1025815"/>
                      <a:gd name="connsiteY3" fmla="*/ 2407281 h 2409169"/>
                      <a:gd name="connsiteX4" fmla="*/ 25 w 1025815"/>
                      <a:gd name="connsiteY4" fmla="*/ 630080 h 2409169"/>
                      <a:gd name="connsiteX0" fmla="*/ 6 w 1025796"/>
                      <a:gd name="connsiteY0" fmla="*/ 611308 h 2390397"/>
                      <a:gd name="connsiteX1" fmla="*/ 484326 w 1025796"/>
                      <a:gd name="connsiteY1" fmla="*/ 5682 h 2390397"/>
                      <a:gd name="connsiteX2" fmla="*/ 1025796 w 1025796"/>
                      <a:gd name="connsiteY2" fmla="*/ 897058 h 2390397"/>
                      <a:gd name="connsiteX3" fmla="*/ 493851 w 1025796"/>
                      <a:gd name="connsiteY3" fmla="*/ 2388509 h 2390397"/>
                      <a:gd name="connsiteX4" fmla="*/ 6 w 1025796"/>
                      <a:gd name="connsiteY4" fmla="*/ 611308 h 2390397"/>
                      <a:gd name="connsiteX0" fmla="*/ 6 w 997221"/>
                      <a:gd name="connsiteY0" fmla="*/ 606145 h 2383461"/>
                      <a:gd name="connsiteX1" fmla="*/ 484326 w 997221"/>
                      <a:gd name="connsiteY1" fmla="*/ 519 h 2383461"/>
                      <a:gd name="connsiteX2" fmla="*/ 997221 w 997221"/>
                      <a:gd name="connsiteY2" fmla="*/ 682345 h 2383461"/>
                      <a:gd name="connsiteX3" fmla="*/ 493851 w 997221"/>
                      <a:gd name="connsiteY3" fmla="*/ 2383346 h 2383461"/>
                      <a:gd name="connsiteX4" fmla="*/ 6 w 997221"/>
                      <a:gd name="connsiteY4" fmla="*/ 606145 h 2383461"/>
                      <a:gd name="connsiteX0" fmla="*/ 6 w 997221"/>
                      <a:gd name="connsiteY0" fmla="*/ 578116 h 2384108"/>
                      <a:gd name="connsiteX1" fmla="*/ 484326 w 997221"/>
                      <a:gd name="connsiteY1" fmla="*/ 1065 h 2384108"/>
                      <a:gd name="connsiteX2" fmla="*/ 997221 w 997221"/>
                      <a:gd name="connsiteY2" fmla="*/ 682891 h 2384108"/>
                      <a:gd name="connsiteX3" fmla="*/ 493851 w 997221"/>
                      <a:gd name="connsiteY3" fmla="*/ 2383892 h 2384108"/>
                      <a:gd name="connsiteX4" fmla="*/ 6 w 997221"/>
                      <a:gd name="connsiteY4" fmla="*/ 578116 h 2384108"/>
                      <a:gd name="connsiteX0" fmla="*/ 6 w 1006746"/>
                      <a:gd name="connsiteY0" fmla="*/ 578924 h 2385113"/>
                      <a:gd name="connsiteX1" fmla="*/ 484326 w 1006746"/>
                      <a:gd name="connsiteY1" fmla="*/ 1873 h 2385113"/>
                      <a:gd name="connsiteX2" fmla="*/ 1006746 w 1006746"/>
                      <a:gd name="connsiteY2" fmla="*/ 721799 h 2385113"/>
                      <a:gd name="connsiteX3" fmla="*/ 493851 w 1006746"/>
                      <a:gd name="connsiteY3" fmla="*/ 2384700 h 2385113"/>
                      <a:gd name="connsiteX4" fmla="*/ 6 w 1006746"/>
                      <a:gd name="connsiteY4" fmla="*/ 578924 h 2385113"/>
                      <a:gd name="connsiteX0" fmla="*/ 20460 w 1027200"/>
                      <a:gd name="connsiteY0" fmla="*/ 578288 h 2410185"/>
                      <a:gd name="connsiteX1" fmla="*/ 504780 w 1027200"/>
                      <a:gd name="connsiteY1" fmla="*/ 1237 h 2410185"/>
                      <a:gd name="connsiteX2" fmla="*/ 1027200 w 1027200"/>
                      <a:gd name="connsiteY2" fmla="*/ 721163 h 2410185"/>
                      <a:gd name="connsiteX3" fmla="*/ 514305 w 1027200"/>
                      <a:gd name="connsiteY3" fmla="*/ 2384064 h 2410185"/>
                      <a:gd name="connsiteX4" fmla="*/ 132137 w 1027200"/>
                      <a:gd name="connsiteY4" fmla="*/ 1657527 h 2410185"/>
                      <a:gd name="connsiteX5" fmla="*/ 20460 w 1027200"/>
                      <a:gd name="connsiteY5" fmla="*/ 578288 h 2410185"/>
                      <a:gd name="connsiteX0" fmla="*/ 29298 w 988413"/>
                      <a:gd name="connsiteY0" fmla="*/ 432179 h 2416476"/>
                      <a:gd name="connsiteX1" fmla="*/ 465993 w 988413"/>
                      <a:gd name="connsiteY1" fmla="*/ 7528 h 2416476"/>
                      <a:gd name="connsiteX2" fmla="*/ 988413 w 988413"/>
                      <a:gd name="connsiteY2" fmla="*/ 727454 h 2416476"/>
                      <a:gd name="connsiteX3" fmla="*/ 475518 w 988413"/>
                      <a:gd name="connsiteY3" fmla="*/ 2390355 h 2416476"/>
                      <a:gd name="connsiteX4" fmla="*/ 93350 w 988413"/>
                      <a:gd name="connsiteY4" fmla="*/ 1663818 h 2416476"/>
                      <a:gd name="connsiteX5" fmla="*/ 29298 w 988413"/>
                      <a:gd name="connsiteY5" fmla="*/ 432179 h 2416476"/>
                      <a:gd name="connsiteX0" fmla="*/ 44458 w 1003573"/>
                      <a:gd name="connsiteY0" fmla="*/ 432090 h 2414872"/>
                      <a:gd name="connsiteX1" fmla="*/ 481153 w 1003573"/>
                      <a:gd name="connsiteY1" fmla="*/ 7439 h 2414872"/>
                      <a:gd name="connsiteX2" fmla="*/ 1003573 w 1003573"/>
                      <a:gd name="connsiteY2" fmla="*/ 727365 h 2414872"/>
                      <a:gd name="connsiteX3" fmla="*/ 490678 w 1003573"/>
                      <a:gd name="connsiteY3" fmla="*/ 2390266 h 2414872"/>
                      <a:gd name="connsiteX4" fmla="*/ 70410 w 1003573"/>
                      <a:gd name="connsiteY4" fmla="*/ 1644679 h 2414872"/>
                      <a:gd name="connsiteX5" fmla="*/ 44458 w 1003573"/>
                      <a:gd name="connsiteY5" fmla="*/ 432090 h 2414872"/>
                      <a:gd name="connsiteX0" fmla="*/ 44458 w 1024598"/>
                      <a:gd name="connsiteY0" fmla="*/ 432090 h 2390270"/>
                      <a:gd name="connsiteX1" fmla="*/ 481153 w 1024598"/>
                      <a:gd name="connsiteY1" fmla="*/ 7439 h 2390270"/>
                      <a:gd name="connsiteX2" fmla="*/ 1003573 w 1024598"/>
                      <a:gd name="connsiteY2" fmla="*/ 727365 h 2390270"/>
                      <a:gd name="connsiteX3" fmla="*/ 889560 w 1024598"/>
                      <a:gd name="connsiteY3" fmla="*/ 1654204 h 2390270"/>
                      <a:gd name="connsiteX4" fmla="*/ 490678 w 1024598"/>
                      <a:gd name="connsiteY4" fmla="*/ 2390266 h 2390270"/>
                      <a:gd name="connsiteX5" fmla="*/ 70410 w 1024598"/>
                      <a:gd name="connsiteY5" fmla="*/ 1644679 h 2390270"/>
                      <a:gd name="connsiteX6" fmla="*/ 44458 w 1024598"/>
                      <a:gd name="connsiteY6" fmla="*/ 432090 h 2390270"/>
                      <a:gd name="connsiteX0" fmla="*/ 44458 w 993154"/>
                      <a:gd name="connsiteY0" fmla="*/ 425410 h 2383590"/>
                      <a:gd name="connsiteX1" fmla="*/ 481153 w 993154"/>
                      <a:gd name="connsiteY1" fmla="*/ 759 h 2383590"/>
                      <a:gd name="connsiteX2" fmla="*/ 965473 w 993154"/>
                      <a:gd name="connsiteY2" fmla="*/ 358735 h 2383590"/>
                      <a:gd name="connsiteX3" fmla="*/ 889560 w 993154"/>
                      <a:gd name="connsiteY3" fmla="*/ 1647524 h 2383590"/>
                      <a:gd name="connsiteX4" fmla="*/ 490678 w 993154"/>
                      <a:gd name="connsiteY4" fmla="*/ 2383586 h 2383590"/>
                      <a:gd name="connsiteX5" fmla="*/ 70410 w 993154"/>
                      <a:gd name="connsiteY5" fmla="*/ 1637999 h 2383590"/>
                      <a:gd name="connsiteX6" fmla="*/ 44458 w 993154"/>
                      <a:gd name="connsiteY6" fmla="*/ 425410 h 2383590"/>
                      <a:gd name="connsiteX0" fmla="*/ 44458 w 1000861"/>
                      <a:gd name="connsiteY0" fmla="*/ 425410 h 2383590"/>
                      <a:gd name="connsiteX1" fmla="*/ 481153 w 1000861"/>
                      <a:gd name="connsiteY1" fmla="*/ 759 h 2383590"/>
                      <a:gd name="connsiteX2" fmla="*/ 965473 w 1000861"/>
                      <a:gd name="connsiteY2" fmla="*/ 358735 h 2383590"/>
                      <a:gd name="connsiteX3" fmla="*/ 918135 w 1000861"/>
                      <a:gd name="connsiteY3" fmla="*/ 1647524 h 2383590"/>
                      <a:gd name="connsiteX4" fmla="*/ 490678 w 1000861"/>
                      <a:gd name="connsiteY4" fmla="*/ 2383586 h 2383590"/>
                      <a:gd name="connsiteX5" fmla="*/ 70410 w 1000861"/>
                      <a:gd name="connsiteY5" fmla="*/ 1637999 h 2383590"/>
                      <a:gd name="connsiteX6" fmla="*/ 44458 w 1000861"/>
                      <a:gd name="connsiteY6" fmla="*/ 425410 h 23835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00861" h="2383590">
                        <a:moveTo>
                          <a:pt x="44458" y="425410"/>
                        </a:moveTo>
                        <a:cubicBezTo>
                          <a:pt x="112915" y="152537"/>
                          <a:pt x="327651" y="11871"/>
                          <a:pt x="481153" y="759"/>
                        </a:cubicBezTo>
                        <a:cubicBezTo>
                          <a:pt x="634655" y="-10353"/>
                          <a:pt x="902168" y="100149"/>
                          <a:pt x="965473" y="358735"/>
                        </a:cubicBezTo>
                        <a:cubicBezTo>
                          <a:pt x="1028778" y="617321"/>
                          <a:pt x="1003617" y="1370374"/>
                          <a:pt x="918135" y="1647524"/>
                        </a:cubicBezTo>
                        <a:cubicBezTo>
                          <a:pt x="832653" y="1924674"/>
                          <a:pt x="631965" y="2385173"/>
                          <a:pt x="490678" y="2383586"/>
                        </a:cubicBezTo>
                        <a:cubicBezTo>
                          <a:pt x="349391" y="2381999"/>
                          <a:pt x="152718" y="1938962"/>
                          <a:pt x="70410" y="1637999"/>
                        </a:cubicBezTo>
                        <a:cubicBezTo>
                          <a:pt x="-11897" y="1337036"/>
                          <a:pt x="-23999" y="698283"/>
                          <a:pt x="44458" y="425410"/>
                        </a:cubicBezTo>
                        <a:close/>
                      </a:path>
                    </a:pathLst>
                  </a:custGeom>
                  <a:solidFill>
                    <a:schemeClr val="accent4">
                      <a:lumMod val="20000"/>
                      <a:lumOff val="80000"/>
                      <a:alpha val="89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sz="152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</p:txBody>
              </p:sp>
              <p:sp>
                <p:nvSpPr>
                  <p:cNvPr id="27" name="テキスト ボックス 26"/>
                  <p:cNvSpPr txBox="1"/>
                  <p:nvPr/>
                </p:nvSpPr>
                <p:spPr>
                  <a:xfrm>
                    <a:off x="3288575" y="3051186"/>
                    <a:ext cx="1594012" cy="16330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vert="horz" wrap="square" rtlCol="0">
                    <a:spAutoFit/>
                  </a:bodyPr>
                  <a:lstStyle/>
                  <a:p>
                    <a:r>
                      <a:rPr lang="ja-JP" altLang="en-US" sz="929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★勇者とはどんな人か</a:t>
                    </a:r>
                    <a:endParaRPr lang="en-US" altLang="ja-JP" sz="929" dirty="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  <a:p>
                    <a:endParaRPr lang="en-US" altLang="ja-JP" sz="929" dirty="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  <a:p>
                    <a:endParaRPr lang="en-US" altLang="ja-JP" sz="929" dirty="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  <a:p>
                    <a:endParaRPr lang="en-US" altLang="ja-JP" sz="929" dirty="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  <a:p>
                    <a:endParaRPr lang="en-US" altLang="ja-JP" sz="929" dirty="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  <a:p>
                    <a:endParaRPr lang="en-US" altLang="ja-JP" sz="929" dirty="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  <a:p>
                    <a:endParaRPr lang="en-US" altLang="ja-JP" sz="929" dirty="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  <a:p>
                    <a:endParaRPr lang="en-US" altLang="ja-JP" sz="929" dirty="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  <a:p>
                    <a:endParaRPr lang="ja-JP" altLang="en-US" sz="929" dirty="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</p:txBody>
              </p:sp>
              <p:sp>
                <p:nvSpPr>
                  <p:cNvPr id="34" name="テキスト ボックス 33"/>
                  <p:cNvSpPr txBox="1"/>
                  <p:nvPr/>
                </p:nvSpPr>
                <p:spPr>
                  <a:xfrm>
                    <a:off x="3801716" y="1646648"/>
                    <a:ext cx="406897" cy="1404536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r>
                      <a:rPr lang="ja-JP" altLang="en-US" sz="1182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メロスは勇者か</a:t>
                    </a:r>
                  </a:p>
                </p:txBody>
              </p:sp>
            </p:grpSp>
            <p:sp>
              <p:nvSpPr>
                <p:cNvPr id="31" name="テキスト ボックス 30"/>
                <p:cNvSpPr txBox="1"/>
                <p:nvPr/>
              </p:nvSpPr>
              <p:spPr>
                <a:xfrm>
                  <a:off x="749244" y="1221545"/>
                  <a:ext cx="464618" cy="342900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lang="ja-JP" altLang="en-US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</a:rPr>
                    <a:t>友だちを裏切ろうとした。</a:t>
                  </a:r>
                </a:p>
              </p:txBody>
            </p:sp>
            <p:sp>
              <p:nvSpPr>
                <p:cNvPr id="33" name="テキスト ボックス 32"/>
                <p:cNvSpPr txBox="1"/>
                <p:nvPr/>
              </p:nvSpPr>
              <p:spPr>
                <a:xfrm>
                  <a:off x="2044074" y="1718801"/>
                  <a:ext cx="983897" cy="2626073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lang="ja-JP" altLang="en-US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</a:rPr>
                    <a:t>はりつけにされている友人がいるのに、のんきに歩いていた。</a:t>
                  </a:r>
                </a:p>
              </p:txBody>
            </p:sp>
          </p:grpSp>
        </p:grpSp>
        <p:sp>
          <p:nvSpPr>
            <p:cNvPr id="35" name="テキスト ボックス 34"/>
            <p:cNvSpPr txBox="1"/>
            <p:nvPr/>
          </p:nvSpPr>
          <p:spPr>
            <a:xfrm>
              <a:off x="2961906" y="2979160"/>
              <a:ext cx="1400464" cy="61221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rtlCol="0">
              <a:spAutoFit/>
            </a:bodyPr>
            <a:lstStyle/>
            <a:p>
              <a:r>
                <a:rPr lang="ja-JP" altLang="en-US" sz="1689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人のための行いをする人</a:t>
              </a: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38" name="テキスト ボックス 37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走</a:t>
              </a:r>
              <a:r>
                <a:rPr lang="ja-JP" altLang="en-US" sz="1689" dirty="0" err="1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れ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メロス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112" y="129364"/>
            <a:ext cx="821413" cy="4032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826" y="4077957"/>
            <a:ext cx="821413" cy="4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3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180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12</cp:revision>
  <dcterms:created xsi:type="dcterms:W3CDTF">2022-03-03T00:26:27Z</dcterms:created>
  <dcterms:modified xsi:type="dcterms:W3CDTF">2022-04-08T02:48:13Z</dcterms:modified>
</cp:coreProperties>
</file>