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59325" y="1365467"/>
            <a:ext cx="2124493" cy="1339665"/>
            <a:chOff x="2324598" y="1848106"/>
            <a:chExt cx="3025644" cy="1586201"/>
          </a:xfrm>
        </p:grpSpPr>
        <p:sp>
          <p:nvSpPr>
            <p:cNvPr id="25" name="角丸四角形 24"/>
            <p:cNvSpPr/>
            <p:nvPr/>
          </p:nvSpPr>
          <p:spPr>
            <a:xfrm>
              <a:off x="2324598" y="1848106"/>
              <a:ext cx="2609394" cy="1586201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98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4846166" y="2283674"/>
              <a:ext cx="504076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466031" y="1397478"/>
            <a:ext cx="2240445" cy="1294220"/>
            <a:chOff x="5671775" y="1813480"/>
            <a:chExt cx="3493482" cy="1532393"/>
          </a:xfrm>
        </p:grpSpPr>
        <p:sp>
          <p:nvSpPr>
            <p:cNvPr id="27" name="角丸四角形 26"/>
            <p:cNvSpPr/>
            <p:nvPr/>
          </p:nvSpPr>
          <p:spPr>
            <a:xfrm>
              <a:off x="5671775" y="1813480"/>
              <a:ext cx="3042804" cy="1532393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誤解によって誤った「物語」を作り出す</a:t>
              </a: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8613361" y="2153113"/>
              <a:ext cx="551896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318228" y="238130"/>
            <a:ext cx="7041886" cy="75519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98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21437" y="289435"/>
            <a:ext cx="430567" cy="636789"/>
          </a:xfrm>
          <a:prstGeom prst="rect">
            <a:avLst/>
          </a:prstGeom>
          <a:solidFill>
            <a:schemeClr val="accent6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598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主張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318228" y="2686840"/>
            <a:ext cx="2000389" cy="3965292"/>
            <a:chOff x="736629" y="3730163"/>
            <a:chExt cx="2368517" cy="3219963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2686068" y="4182275"/>
              <a:ext cx="419078" cy="2305364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あなたが体験した具体例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736629" y="3992689"/>
              <a:ext cx="2013455" cy="295743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endParaRPr lang="en-US" altLang="ja-JP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1" name="右矢印 30"/>
            <p:cNvSpPr/>
            <p:nvPr/>
          </p:nvSpPr>
          <p:spPr>
            <a:xfrm rot="5400000" flipH="1">
              <a:off x="1536336" y="3663077"/>
              <a:ext cx="262525" cy="3966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66031" y="2705131"/>
            <a:ext cx="1961671" cy="4015482"/>
            <a:chOff x="5792668" y="3730162"/>
            <a:chExt cx="3001317" cy="4754442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8252459" y="4425052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筆者が提示した具体例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5792668" y="4091294"/>
              <a:ext cx="2554739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t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〔</a:t>
              </a:r>
              <a:r>
                <a:rPr lang="ja-JP" altLang="en-US" sz="1598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</a:t>
              </a:r>
              <a:r>
                <a:rPr lang="ja-JP" altLang="en-US" sz="1598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　　　　　　　　　　　　　</a:t>
              </a:r>
              <a:r>
                <a:rPr lang="ja-JP" altLang="en-US" sz="1598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</a:t>
              </a:r>
              <a:r>
                <a:rPr lang="ja-JP" altLang="en-US" sz="1598" dirty="0" smtClean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　　　　</a:t>
              </a:r>
              <a:r>
                <a:rPr lang="en-US" altLang="ja-JP" sz="1598" dirty="0" smtClean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〕</a:t>
              </a:r>
              <a:endParaRPr lang="en-US" altLang="ja-JP" sz="1598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3" name="右矢印 3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170448" y="337578"/>
            <a:ext cx="5344948" cy="58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独りよがりな解釈を避け、常識を疑うこと、立場を置き換えて考えることが大切だ。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96095" y="1582948"/>
            <a:ext cx="340734" cy="511886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本文の内容をおさえ、筆者の論理の展開について整理しよう。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92926" y="1582947"/>
            <a:ext cx="496803" cy="506918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筆者が提示した具体例とそれを一般化した論を参考に、筆者の主張を補強する論を自分で考えて書き加えよう。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256128" y="1411727"/>
            <a:ext cx="2114967" cy="1264976"/>
            <a:chOff x="2324598" y="1848106"/>
            <a:chExt cx="3012078" cy="1497767"/>
          </a:xfrm>
        </p:grpSpPr>
        <p:sp>
          <p:nvSpPr>
            <p:cNvPr id="48" name="角丸四角形 47"/>
            <p:cNvSpPr/>
            <p:nvPr/>
          </p:nvSpPr>
          <p:spPr>
            <a:xfrm>
              <a:off x="2324598" y="1848106"/>
              <a:ext cx="2609394" cy="149776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182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4832600" y="2283676"/>
              <a:ext cx="504076" cy="823787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sp>
        <p:nvSpPr>
          <p:cNvPr id="50" name="右矢印 49"/>
          <p:cNvSpPr/>
          <p:nvPr/>
        </p:nvSpPr>
        <p:spPr>
          <a:xfrm rot="5400000" flipH="1">
            <a:off x="942854" y="103710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1" name="右矢印 50"/>
          <p:cNvSpPr/>
          <p:nvPr/>
        </p:nvSpPr>
        <p:spPr>
          <a:xfrm rot="5400000" flipH="1">
            <a:off x="3905703" y="101739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2" name="右矢印 51"/>
          <p:cNvSpPr/>
          <p:nvPr/>
        </p:nvSpPr>
        <p:spPr>
          <a:xfrm rot="5400000" flipH="1">
            <a:off x="6139277" y="1036300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grpSp>
        <p:nvGrpSpPr>
          <p:cNvPr id="38" name="グループ化 37"/>
          <p:cNvGrpSpPr/>
          <p:nvPr/>
        </p:nvGrpSpPr>
        <p:grpSpPr>
          <a:xfrm>
            <a:off x="3232988" y="2724034"/>
            <a:ext cx="2023723" cy="4015482"/>
            <a:chOff x="5792668" y="3730162"/>
            <a:chExt cx="3096255" cy="4754442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8347397" y="4402671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筆者が提示した具体例</a:t>
              </a: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5792668" y="4091294"/>
              <a:ext cx="2552774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〔</a:t>
              </a:r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民族間での誤解　</a:t>
              </a:r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アフリカでは、言葉や文化の違う民族間での誤解によって敵対意識が増幅し、紛争が絶えない。</a:t>
              </a:r>
              <a:endParaRPr lang="en-US" altLang="ja-JP" sz="1598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自分たちに都合のよい「物語」を作り、果てしない戦いの心を持ち続ける。</a:t>
              </a:r>
            </a:p>
          </p:txBody>
        </p:sp>
        <p:sp>
          <p:nvSpPr>
            <p:cNvPr id="53" name="右矢印 5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３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作られた「物語」を超えて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089" y="1119183"/>
            <a:ext cx="806746" cy="396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4" y="1116738"/>
            <a:ext cx="806746" cy="396000"/>
          </a:xfrm>
          <a:prstGeom prst="rect">
            <a:avLst/>
          </a:prstGeom>
        </p:spPr>
      </p:pic>
      <p:sp>
        <p:nvSpPr>
          <p:cNvPr id="42" name="テキスト ボックス 16"/>
          <p:cNvSpPr txBox="1"/>
          <p:nvPr/>
        </p:nvSpPr>
        <p:spPr>
          <a:xfrm>
            <a:off x="8499780" y="5031421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3" name="テキスト ボックス 37"/>
          <p:cNvSpPr txBox="1"/>
          <p:nvPr/>
        </p:nvSpPr>
        <p:spPr>
          <a:xfrm>
            <a:off x="8493015" y="425643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4" name="テキスト ボックス 38"/>
          <p:cNvSpPr txBox="1"/>
          <p:nvPr/>
        </p:nvSpPr>
        <p:spPr>
          <a:xfrm>
            <a:off x="8486172" y="3879249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93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96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14</cp:revision>
  <dcterms:created xsi:type="dcterms:W3CDTF">2022-03-03T00:26:27Z</dcterms:created>
  <dcterms:modified xsi:type="dcterms:W3CDTF">2022-04-08T02:53:12Z</dcterms:modified>
</cp:coreProperties>
</file>